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CCB0B-6C0F-314A-88CB-B50835CA61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CB0BCE-7242-E142-B59E-5B008F82CD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37C9A2-7869-2940-9791-F77EB2580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E83EF-9CF6-074A-A548-37A8ACB82C93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205CD5-AD0B-624D-B5A3-8D85C9894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F3AA68-5849-1140-869F-AC5661D0B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B3CBD-000F-C043-AC7C-2C607F208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166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52113-9868-BC40-9C94-3F4BE3AC2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FEDC1-5FA5-C147-8ABB-E0BE96ADEB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A6B1B9-D7D1-5B4E-A50C-48C0441AE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E83EF-9CF6-074A-A548-37A8ACB82C93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F1642B-B649-E940-BC80-11AA6583B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DF8C6C-10D6-164C-B612-E3DCBC0E6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B3CBD-000F-C043-AC7C-2C607F208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412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D7EFC-D771-4D44-B67E-70E30D349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202657-345E-974C-A7BE-7DCAB47D95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C5A025-0540-9F4C-846D-7F6F94736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E83EF-9CF6-074A-A548-37A8ACB82C93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52191D-E914-1447-83C0-A1FCE95C1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35E936-9FDA-EA4F-91EE-49B45867D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B3CBD-000F-C043-AC7C-2C607F208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806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CBAAA-C30A-384E-80ED-0D8CADAAB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5BEAF8-B6A0-0B41-BBFA-79FF73F4A7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C7731D-BBA8-BF44-8B49-6A62E33185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5D16BB-8D89-D145-8D52-AFA321E42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E83EF-9CF6-074A-A548-37A8ACB82C93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3BA643-F2F4-C748-B95F-B44E8CB7E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4D821D-0504-DB4F-8618-0034E74B6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B3CBD-000F-C043-AC7C-2C607F208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805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D8668-5AC7-A841-BB81-50E6510A8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1B7BDB-73FD-8642-9AC0-6571882760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9D0EE5-7A31-2C45-89D8-590E498B5B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B41E25-FA99-5B45-BA3D-CA7585F25B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BA92E2-5AC4-AA4C-B246-00CC2E5E31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2307FEC-211E-D240-BE9C-6248CB751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E83EF-9CF6-074A-A548-37A8ACB82C93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348BE35-F547-6E45-AD0D-CB3FF22D1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51820D-6E3D-F845-AB55-E637D3ADE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B3CBD-000F-C043-AC7C-2C607F208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220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2134A-ED81-E942-A181-77E6573D0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DF7AF6-4C4A-7F44-AC99-A619398D4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E83EF-9CF6-074A-A548-37A8ACB82C93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63B96E-8F6B-3C44-968B-D1CECEA28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7F4795-A55C-9745-9FC0-42471D041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B3CBD-000F-C043-AC7C-2C607F208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905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3F2B57-4844-F943-85E7-7FCD4769E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E83EF-9CF6-074A-A548-37A8ACB82C93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41758D-0764-E547-8B96-E425625CC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1A7052-7BB3-9B41-AEA2-E64798554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B3CBD-000F-C043-AC7C-2C607F208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879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3D94E-96F1-2145-A9D2-AD683233F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74C562-C0C3-6843-9D8E-A3B03F5B9F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98C803-8237-514A-B36F-08B061584A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0D4C03-BC42-3442-B5A6-9D35E0C4B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E83EF-9CF6-074A-A548-37A8ACB82C93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0D8545-C012-6949-AA3A-433438214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59C5B5-094B-7E4F-B1B5-CFEC8FCC0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B3CBD-000F-C043-AC7C-2C607F208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487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D52A5-B542-F644-80A6-135A89036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4E42A80-B08F-BB41-AE2F-07C770A1C8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7DEE67-79D4-E247-BBC0-4C10EC43F8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2E2AF6-013D-5546-A15C-67E0B1158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E83EF-9CF6-074A-A548-37A8ACB82C93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9E9BD0-B282-344F-A310-A713CD510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CDB382-BE72-7346-9B56-B15B7193D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B3CBD-000F-C043-AC7C-2C607F208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797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9A7AB-371A-8E40-8173-82C788FDD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026B49-3A16-DC4E-801F-D18E713AA9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76737D-4AEA-094B-AD8E-BAE558083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E83EF-9CF6-074A-A548-37A8ACB82C93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026E88-0950-1C49-A3F5-0197C6B93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85C725-6A26-7541-9547-7ECAFABCD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B3CBD-000F-C043-AC7C-2C607F208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734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B4B9C85-6F80-5D44-8D53-9A7E1C0E3B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405C7B-6D0C-9749-B027-3722768755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6D4BBB-4E72-F143-A037-601938F50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E83EF-9CF6-074A-A548-37A8ACB82C93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3AF51-A42F-D840-BD52-CB13CDDC6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DE269B-E45C-FA48-8D67-4FCD4E169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B3CBD-000F-C043-AC7C-2C607F208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803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3153F6-E95F-5943-AFCF-B2A4A0A38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8A71E4-D383-FB4D-90C0-96ABE4025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5B3A8C-A91B-8F42-9D77-FB12BB0AB7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AE83EF-9CF6-074A-A548-37A8ACB82C93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537C87-50CD-7E44-A1B9-A6A859C070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F1AC87-1D98-B946-9F04-0EBECCD9B7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B3CBD-000F-C043-AC7C-2C607F208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222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D897E-E208-D14A-9C52-26751E6913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7773" y="2262716"/>
            <a:ext cx="9144000" cy="477837"/>
          </a:xfrm>
        </p:spPr>
        <p:txBody>
          <a:bodyPr>
            <a:noAutofit/>
          </a:bodyPr>
          <a:lstStyle/>
          <a:p>
            <a:r>
              <a:rPr lang="en-US">
                <a:solidFill>
                  <a:srgbClr val="C00000"/>
                </a:solidFill>
              </a:rPr>
              <a:t>स्वतंत्र भारत में स्त्रियों की स्थिति और विकास में उनकी भूमिका के प्रमुख क्षेत्र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ABC603-AFC5-ED45-A7F6-E3FA045B28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2867" y="2727912"/>
            <a:ext cx="5903133" cy="4974913"/>
          </a:xfrm>
        </p:spPr>
        <p:txBody>
          <a:bodyPr>
            <a:no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4400">
                <a:solidFill>
                  <a:schemeClr val="accent6"/>
                </a:solidFill>
              </a:rPr>
              <a:t>सामाजिक जीवन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4400">
                <a:solidFill>
                  <a:schemeClr val="accent6"/>
                </a:solidFill>
              </a:rPr>
              <a:t>राजनीतिक जीवन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4400">
                <a:solidFill>
                  <a:schemeClr val="accent6"/>
                </a:solidFill>
              </a:rPr>
              <a:t>शिक्षा के क्षेत्र में उन्नति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4400">
                <a:solidFill>
                  <a:schemeClr val="accent6"/>
                </a:solidFill>
              </a:rPr>
              <a:t>आर्थिक क्षेत्र में निर्भरता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4400">
                <a:solidFill>
                  <a:schemeClr val="accent6"/>
                </a:solidFill>
              </a:rPr>
              <a:t>पारिवारिक तथा वैवाहिक स्थिति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54047F1-04A2-1E40-8D22-6030FF8BC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1366" y="2680016"/>
            <a:ext cx="4604735" cy="3812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875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20A7D-F9D7-FE4A-9535-EB949CAE6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6"/>
                </a:solidFill>
              </a:rPr>
              <a:t>स्त्रियों की स्थिति में परिवर्तन के कारण अथवा उन्नति के कारण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4517C5-4383-C545-A50F-5DBA07BBF9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FF0000"/>
                </a:solidFill>
              </a:rPr>
              <a:t>सह-शिक्षा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FF0000"/>
                </a:solidFill>
              </a:rPr>
              <a:t>अंतरजातीय विवाह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FF0000"/>
                </a:solidFill>
              </a:rPr>
              <a:t>यातायात व संचार के साधनों का विस्तार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FF0000"/>
                </a:solidFill>
              </a:rPr>
              <a:t>वैधानिक अधिकार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FF0000"/>
                </a:solidFill>
              </a:rPr>
              <a:t>औद्योगिकरण एवं नगरीकरण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FF0000"/>
                </a:solidFill>
              </a:rPr>
              <a:t>पाश्चात्य संस्कृति एवं साहित्य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FF0000"/>
                </a:solidFill>
              </a:rPr>
              <a:t>संयुक्त परिवार का विघटन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FF0000"/>
                </a:solidFill>
              </a:rPr>
              <a:t>राजनीतिक आंदोलन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FF0000"/>
                </a:solidFill>
              </a:rPr>
              <a:t>सुधार आंदोलन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FF0000"/>
                </a:solidFill>
              </a:rPr>
              <a:t>स्त्री शिक्षा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CB076D1-931B-2B48-8495-51396973D5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4876" y="1920875"/>
            <a:ext cx="4746724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750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078E6-288E-3A45-87C1-ECD3EAECF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वर्तमान में भारत सरकार द्वारा मुख्य रूप से चलाए गए निम्न विकास कार्यक्रम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B69B8-85CC-E94D-9504-FD0190C348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0975" y="2506662"/>
            <a:ext cx="4202359" cy="4351338"/>
          </a:xfrm>
        </p:spPr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4000">
                <a:solidFill>
                  <a:schemeClr val="accent6"/>
                </a:solidFill>
              </a:rPr>
              <a:t>भ्रूण हत्या पर रोक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>
                <a:solidFill>
                  <a:schemeClr val="accent6"/>
                </a:solidFill>
              </a:rPr>
              <a:t>महिला आरक्षण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>
                <a:solidFill>
                  <a:schemeClr val="accent6"/>
                </a:solidFill>
              </a:rPr>
              <a:t>महिला सशक्तिकरण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>
                <a:solidFill>
                  <a:schemeClr val="accent6"/>
                </a:solidFill>
              </a:rPr>
              <a:t>मानदेय वृद्धि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>
                <a:solidFill>
                  <a:schemeClr val="accent6"/>
                </a:solidFill>
              </a:rPr>
              <a:t>स्वाधार योजना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>
                <a:solidFill>
                  <a:schemeClr val="accent6"/>
                </a:solidFill>
              </a:rPr>
              <a:t>स्त्री शक्ति पुरस्कार</a:t>
            </a:r>
          </a:p>
          <a:p>
            <a:pPr marL="514350" indent="-514350">
              <a:buFont typeface="+mj-lt"/>
              <a:buAutoNum type="arabicPeriod"/>
            </a:pPr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329934A-3D4F-8142-8F13-643E15683B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33" y="1967613"/>
            <a:ext cx="5257800" cy="4515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542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0A179-8DA0-1E45-BDA4-2EA30811A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6"/>
                </a:solidFill>
              </a:rPr>
              <a:t>भारतीय समाज के विभिन्न कालों में स्त्रियों की बदलती हुई स्थिति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05B281-A455-8441-A991-D126AC14EF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65311"/>
            <a:ext cx="4805806" cy="3212972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4400">
                <a:solidFill>
                  <a:schemeClr val="accent2"/>
                </a:solidFill>
              </a:rPr>
              <a:t>वैदिक काल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400">
                <a:solidFill>
                  <a:schemeClr val="accent2"/>
                </a:solidFill>
              </a:rPr>
              <a:t>उत्तर वैदिक काल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400">
                <a:solidFill>
                  <a:schemeClr val="accent2"/>
                </a:solidFill>
              </a:rPr>
              <a:t>स्मृति काल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400">
                <a:solidFill>
                  <a:schemeClr val="accent2"/>
                </a:solidFill>
              </a:rPr>
              <a:t>मध्यकाल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400">
                <a:solidFill>
                  <a:schemeClr val="accent2"/>
                </a:solidFill>
              </a:rPr>
              <a:t>आधुनिक भारत में स्त्रियों की स्थिति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99D169A6-FF82-2847-BE6B-A64DCC3650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2679" y="1779431"/>
            <a:ext cx="5053811" cy="4556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2053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4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स्वतंत्र भारत में स्त्रियों की स्थिति और विकास में उनकी भूमिका के प्रमुख क्षेत्र</vt:lpstr>
      <vt:lpstr>स्त्रियों की स्थिति में परिवर्तन के कारण अथवा उन्नति के कारण</vt:lpstr>
      <vt:lpstr>वर्तमान में भारत सरकार द्वारा मुख्य रूप से चलाए गए निम्न विकास कार्यक्रम</vt:lpstr>
      <vt:lpstr>भारतीय समाज के विभिन्न कालों में स्त्रियों की बदलती हुई स्थिति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स्वतंत्र भारत में स्त्रियों की स्थिति और विकास में उनकी भूमिका के प्रमुख क्षेत्र</dc:title>
  <dc:creator>Unknown User</dc:creator>
  <cp:lastModifiedBy>Unknown User</cp:lastModifiedBy>
  <cp:revision>2</cp:revision>
  <dcterms:created xsi:type="dcterms:W3CDTF">2022-03-08T14:11:49Z</dcterms:created>
  <dcterms:modified xsi:type="dcterms:W3CDTF">2022-03-08T15:21:20Z</dcterms:modified>
</cp:coreProperties>
</file>