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tableStyles" Target="tableStyles.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theme" Target="theme/theme1.xml" /><Relationship Id="rId2" Type="http://schemas.openxmlformats.org/officeDocument/2006/relationships/slide" Target="slides/slide1.xml" /><Relationship Id="rId16" Type="http://schemas.openxmlformats.org/officeDocument/2006/relationships/viewProps" Target="viewProp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presProps" Target="presProps.xml" /><Relationship Id="rId10" Type="http://schemas.openxmlformats.org/officeDocument/2006/relationships/slide" Target="slides/slide9.xml" /><Relationship Id="rId19" Type="http://schemas.microsoft.com/office/2016/11/relationships/changesInfo" Target="changesInfos/changesInfo1.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dhnanagal.ltp@gmail.com" userId="29ebd6f055acb4bb" providerId="LiveId" clId="{5BB0B9A5-233E-B045-8633-2D66234C8A47}"/>
    <pc:docChg chg="undo custSel addSld modSld">
      <pc:chgData name="sadhnanagal.ltp@gmail.com" userId="29ebd6f055acb4bb" providerId="LiveId" clId="{5BB0B9A5-233E-B045-8633-2D66234C8A47}" dt="2023-10-16T11:22:53.405" v="1087" actId="113"/>
      <pc:docMkLst>
        <pc:docMk/>
      </pc:docMkLst>
      <pc:sldChg chg="modSp">
        <pc:chgData name="sadhnanagal.ltp@gmail.com" userId="29ebd6f055acb4bb" providerId="LiveId" clId="{5BB0B9A5-233E-B045-8633-2D66234C8A47}" dt="2023-10-16T09:14:34.305" v="51"/>
        <pc:sldMkLst>
          <pc:docMk/>
          <pc:sldMk cId="4275196299" sldId="256"/>
        </pc:sldMkLst>
        <pc:spChg chg="mod">
          <ac:chgData name="sadhnanagal.ltp@gmail.com" userId="29ebd6f055acb4bb" providerId="LiveId" clId="{5BB0B9A5-233E-B045-8633-2D66234C8A47}" dt="2023-10-16T09:13:18.865" v="32" actId="20577"/>
          <ac:spMkLst>
            <pc:docMk/>
            <pc:sldMk cId="4275196299" sldId="256"/>
            <ac:spMk id="2" creationId="{E1322928-E45F-5A00-F466-1E8DD6DB3B8C}"/>
          </ac:spMkLst>
        </pc:spChg>
        <pc:spChg chg="mod">
          <ac:chgData name="sadhnanagal.ltp@gmail.com" userId="29ebd6f055acb4bb" providerId="LiveId" clId="{5BB0B9A5-233E-B045-8633-2D66234C8A47}" dt="2023-10-16T09:14:34.305" v="51"/>
          <ac:spMkLst>
            <pc:docMk/>
            <pc:sldMk cId="4275196299" sldId="256"/>
            <ac:spMk id="3" creationId="{992913CF-C36F-013C-A0FB-A2771F579153}"/>
          </ac:spMkLst>
        </pc:spChg>
      </pc:sldChg>
      <pc:sldChg chg="modSp new">
        <pc:chgData name="sadhnanagal.ltp@gmail.com" userId="29ebd6f055acb4bb" providerId="LiveId" clId="{5BB0B9A5-233E-B045-8633-2D66234C8A47}" dt="2023-10-16T09:18:13.904" v="128" actId="20577"/>
        <pc:sldMkLst>
          <pc:docMk/>
          <pc:sldMk cId="1446385530" sldId="257"/>
        </pc:sldMkLst>
        <pc:spChg chg="mod">
          <ac:chgData name="sadhnanagal.ltp@gmail.com" userId="29ebd6f055acb4bb" providerId="LiveId" clId="{5BB0B9A5-233E-B045-8633-2D66234C8A47}" dt="2023-10-16T09:16:27.883" v="67"/>
          <ac:spMkLst>
            <pc:docMk/>
            <pc:sldMk cId="1446385530" sldId="257"/>
            <ac:spMk id="2" creationId="{26CE5AAD-4059-A703-826E-3AF08A3A5744}"/>
          </ac:spMkLst>
        </pc:spChg>
        <pc:spChg chg="mod">
          <ac:chgData name="sadhnanagal.ltp@gmail.com" userId="29ebd6f055acb4bb" providerId="LiveId" clId="{5BB0B9A5-233E-B045-8633-2D66234C8A47}" dt="2023-10-16T09:18:13.904" v="128" actId="20577"/>
          <ac:spMkLst>
            <pc:docMk/>
            <pc:sldMk cId="1446385530" sldId="257"/>
            <ac:spMk id="3" creationId="{EDA42E93-C77F-815D-B7AC-B8BE3D180DC0}"/>
          </ac:spMkLst>
        </pc:spChg>
      </pc:sldChg>
      <pc:sldChg chg="modSp new">
        <pc:chgData name="sadhnanagal.ltp@gmail.com" userId="29ebd6f055acb4bb" providerId="LiveId" clId="{5BB0B9A5-233E-B045-8633-2D66234C8A47}" dt="2023-10-16T09:24:20.109" v="273" actId="20577"/>
        <pc:sldMkLst>
          <pc:docMk/>
          <pc:sldMk cId="2146328206" sldId="258"/>
        </pc:sldMkLst>
        <pc:spChg chg="mod">
          <ac:chgData name="sadhnanagal.ltp@gmail.com" userId="29ebd6f055acb4bb" providerId="LiveId" clId="{5BB0B9A5-233E-B045-8633-2D66234C8A47}" dt="2023-10-16T09:18:58.641" v="137"/>
          <ac:spMkLst>
            <pc:docMk/>
            <pc:sldMk cId="2146328206" sldId="258"/>
            <ac:spMk id="2" creationId="{FE747DA2-4C8A-CABD-1A89-CA9FE8C7B720}"/>
          </ac:spMkLst>
        </pc:spChg>
        <pc:spChg chg="mod">
          <ac:chgData name="sadhnanagal.ltp@gmail.com" userId="29ebd6f055acb4bb" providerId="LiveId" clId="{5BB0B9A5-233E-B045-8633-2D66234C8A47}" dt="2023-10-16T09:24:20.109" v="273" actId="20577"/>
          <ac:spMkLst>
            <pc:docMk/>
            <pc:sldMk cId="2146328206" sldId="258"/>
            <ac:spMk id="3" creationId="{88C1EDC1-B48E-1529-ED34-CFF433694FAA}"/>
          </ac:spMkLst>
        </pc:spChg>
      </pc:sldChg>
      <pc:sldChg chg="modSp new">
        <pc:chgData name="sadhnanagal.ltp@gmail.com" userId="29ebd6f055acb4bb" providerId="LiveId" clId="{5BB0B9A5-233E-B045-8633-2D66234C8A47}" dt="2023-10-16T09:58:19.799" v="558" actId="20577"/>
        <pc:sldMkLst>
          <pc:docMk/>
          <pc:sldMk cId="3692340817" sldId="259"/>
        </pc:sldMkLst>
        <pc:spChg chg="mod">
          <ac:chgData name="sadhnanagal.ltp@gmail.com" userId="29ebd6f055acb4bb" providerId="LiveId" clId="{5BB0B9A5-233E-B045-8633-2D66234C8A47}" dt="2023-10-16T09:48:20.401" v="283"/>
          <ac:spMkLst>
            <pc:docMk/>
            <pc:sldMk cId="3692340817" sldId="259"/>
            <ac:spMk id="2" creationId="{6595AAD0-6C43-3BDC-A515-B4DE5FB4DFA5}"/>
          </ac:spMkLst>
        </pc:spChg>
        <pc:spChg chg="mod">
          <ac:chgData name="sadhnanagal.ltp@gmail.com" userId="29ebd6f055acb4bb" providerId="LiveId" clId="{5BB0B9A5-233E-B045-8633-2D66234C8A47}" dt="2023-10-16T09:58:19.799" v="558" actId="20577"/>
          <ac:spMkLst>
            <pc:docMk/>
            <pc:sldMk cId="3692340817" sldId="259"/>
            <ac:spMk id="3" creationId="{17115B7A-EC37-E8BD-DEC1-0C9CACD4B3A1}"/>
          </ac:spMkLst>
        </pc:spChg>
      </pc:sldChg>
      <pc:sldChg chg="modSp new">
        <pc:chgData name="sadhnanagal.ltp@gmail.com" userId="29ebd6f055acb4bb" providerId="LiveId" clId="{5BB0B9A5-233E-B045-8633-2D66234C8A47}" dt="2023-10-16T10:06:58.333" v="720" actId="20577"/>
        <pc:sldMkLst>
          <pc:docMk/>
          <pc:sldMk cId="1793123450" sldId="260"/>
        </pc:sldMkLst>
        <pc:spChg chg="mod">
          <ac:chgData name="sadhnanagal.ltp@gmail.com" userId="29ebd6f055acb4bb" providerId="LiveId" clId="{5BB0B9A5-233E-B045-8633-2D66234C8A47}" dt="2023-10-16T10:00:05.663" v="571"/>
          <ac:spMkLst>
            <pc:docMk/>
            <pc:sldMk cId="1793123450" sldId="260"/>
            <ac:spMk id="2" creationId="{D9ACCF2A-119E-3A95-8024-BDF446EEECE5}"/>
          </ac:spMkLst>
        </pc:spChg>
        <pc:spChg chg="mod">
          <ac:chgData name="sadhnanagal.ltp@gmail.com" userId="29ebd6f055acb4bb" providerId="LiveId" clId="{5BB0B9A5-233E-B045-8633-2D66234C8A47}" dt="2023-10-16T10:06:58.333" v="720" actId="20577"/>
          <ac:spMkLst>
            <pc:docMk/>
            <pc:sldMk cId="1793123450" sldId="260"/>
            <ac:spMk id="3" creationId="{E4EE503D-9956-14CE-56F7-4D9F2354A4B7}"/>
          </ac:spMkLst>
        </pc:spChg>
      </pc:sldChg>
      <pc:sldChg chg="delSp modSp new">
        <pc:chgData name="sadhnanagal.ltp@gmail.com" userId="29ebd6f055acb4bb" providerId="LiveId" clId="{5BB0B9A5-233E-B045-8633-2D66234C8A47}" dt="2023-10-16T10:14:09.379" v="811" actId="20577"/>
        <pc:sldMkLst>
          <pc:docMk/>
          <pc:sldMk cId="480288514" sldId="261"/>
        </pc:sldMkLst>
        <pc:spChg chg="del">
          <ac:chgData name="sadhnanagal.ltp@gmail.com" userId="29ebd6f055acb4bb" providerId="LiveId" clId="{5BB0B9A5-233E-B045-8633-2D66234C8A47}" dt="2023-10-16T10:07:34.316" v="724" actId="21"/>
          <ac:spMkLst>
            <pc:docMk/>
            <pc:sldMk cId="480288514" sldId="261"/>
            <ac:spMk id="2" creationId="{102D42C7-9CFB-B856-AF52-B5AF8BFB2619}"/>
          </ac:spMkLst>
        </pc:spChg>
        <pc:spChg chg="mod">
          <ac:chgData name="sadhnanagal.ltp@gmail.com" userId="29ebd6f055acb4bb" providerId="LiveId" clId="{5BB0B9A5-233E-B045-8633-2D66234C8A47}" dt="2023-10-16T10:14:09.379" v="811" actId="20577"/>
          <ac:spMkLst>
            <pc:docMk/>
            <pc:sldMk cId="480288514" sldId="261"/>
            <ac:spMk id="3" creationId="{FF423622-E197-81C0-FB3C-6D88024F10D6}"/>
          </ac:spMkLst>
        </pc:spChg>
      </pc:sldChg>
      <pc:sldChg chg="modSp new">
        <pc:chgData name="sadhnanagal.ltp@gmail.com" userId="29ebd6f055acb4bb" providerId="LiveId" clId="{5BB0B9A5-233E-B045-8633-2D66234C8A47}" dt="2023-10-16T10:20:02.945" v="899" actId="20577"/>
        <pc:sldMkLst>
          <pc:docMk/>
          <pc:sldMk cId="2395805772" sldId="262"/>
        </pc:sldMkLst>
        <pc:spChg chg="mod">
          <ac:chgData name="sadhnanagal.ltp@gmail.com" userId="29ebd6f055acb4bb" providerId="LiveId" clId="{5BB0B9A5-233E-B045-8633-2D66234C8A47}" dt="2023-10-16T10:16:05.703" v="826"/>
          <ac:spMkLst>
            <pc:docMk/>
            <pc:sldMk cId="2395805772" sldId="262"/>
            <ac:spMk id="2" creationId="{FBF4C392-B2F0-692D-1D08-457AB92C4C45}"/>
          </ac:spMkLst>
        </pc:spChg>
        <pc:spChg chg="mod">
          <ac:chgData name="sadhnanagal.ltp@gmail.com" userId="29ebd6f055acb4bb" providerId="LiveId" clId="{5BB0B9A5-233E-B045-8633-2D66234C8A47}" dt="2023-10-16T10:20:02.945" v="899" actId="20577"/>
          <ac:spMkLst>
            <pc:docMk/>
            <pc:sldMk cId="2395805772" sldId="262"/>
            <ac:spMk id="3" creationId="{B759E6DF-7437-B7B3-A60E-56536E9B9775}"/>
          </ac:spMkLst>
        </pc:spChg>
      </pc:sldChg>
      <pc:sldChg chg="modSp new">
        <pc:chgData name="sadhnanagal.ltp@gmail.com" userId="29ebd6f055acb4bb" providerId="LiveId" clId="{5BB0B9A5-233E-B045-8633-2D66234C8A47}" dt="2023-10-16T10:38:09.925" v="926"/>
        <pc:sldMkLst>
          <pc:docMk/>
          <pc:sldMk cId="2806044234" sldId="263"/>
        </pc:sldMkLst>
        <pc:spChg chg="mod">
          <ac:chgData name="sadhnanagal.ltp@gmail.com" userId="29ebd6f055acb4bb" providerId="LiveId" clId="{5BB0B9A5-233E-B045-8633-2D66234C8A47}" dt="2023-10-16T10:31:14.702" v="908" actId="255"/>
          <ac:spMkLst>
            <pc:docMk/>
            <pc:sldMk cId="2806044234" sldId="263"/>
            <ac:spMk id="2" creationId="{1D4A7D28-4A9E-E4ED-00AE-770D96FB7846}"/>
          </ac:spMkLst>
        </pc:spChg>
        <pc:spChg chg="mod">
          <ac:chgData name="sadhnanagal.ltp@gmail.com" userId="29ebd6f055acb4bb" providerId="LiveId" clId="{5BB0B9A5-233E-B045-8633-2D66234C8A47}" dt="2023-10-16T10:38:09.925" v="926"/>
          <ac:spMkLst>
            <pc:docMk/>
            <pc:sldMk cId="2806044234" sldId="263"/>
            <ac:spMk id="3" creationId="{44BE6EB9-7ACB-1C0B-17A5-BDD604D08F2F}"/>
          </ac:spMkLst>
        </pc:spChg>
      </pc:sldChg>
      <pc:sldChg chg="delSp modSp new">
        <pc:chgData name="sadhnanagal.ltp@gmail.com" userId="29ebd6f055acb4bb" providerId="LiveId" clId="{5BB0B9A5-233E-B045-8633-2D66234C8A47}" dt="2023-10-16T10:38:30.896" v="927"/>
        <pc:sldMkLst>
          <pc:docMk/>
          <pc:sldMk cId="1501217277" sldId="264"/>
        </pc:sldMkLst>
        <pc:spChg chg="del">
          <ac:chgData name="sadhnanagal.ltp@gmail.com" userId="29ebd6f055acb4bb" providerId="LiveId" clId="{5BB0B9A5-233E-B045-8633-2D66234C8A47}" dt="2023-10-16T10:36:05.534" v="915" actId="21"/>
          <ac:spMkLst>
            <pc:docMk/>
            <pc:sldMk cId="1501217277" sldId="264"/>
            <ac:spMk id="2" creationId="{1B3E5F6F-71AB-7236-0F08-4155AAD1609E}"/>
          </ac:spMkLst>
        </pc:spChg>
        <pc:spChg chg="mod">
          <ac:chgData name="sadhnanagal.ltp@gmail.com" userId="29ebd6f055acb4bb" providerId="LiveId" clId="{5BB0B9A5-233E-B045-8633-2D66234C8A47}" dt="2023-10-16T10:38:30.896" v="927"/>
          <ac:spMkLst>
            <pc:docMk/>
            <pc:sldMk cId="1501217277" sldId="264"/>
            <ac:spMk id="3" creationId="{5F27465A-FA13-1DB8-0A86-62518DB3C896}"/>
          </ac:spMkLst>
        </pc:spChg>
      </pc:sldChg>
      <pc:sldChg chg="delSp modSp new">
        <pc:chgData name="sadhnanagal.ltp@gmail.com" userId="29ebd6f055acb4bb" providerId="LiveId" clId="{5BB0B9A5-233E-B045-8633-2D66234C8A47}" dt="2023-10-16T10:41:29.873" v="942"/>
        <pc:sldMkLst>
          <pc:docMk/>
          <pc:sldMk cId="706255006" sldId="265"/>
        </pc:sldMkLst>
        <pc:spChg chg="del">
          <ac:chgData name="sadhnanagal.ltp@gmail.com" userId="29ebd6f055acb4bb" providerId="LiveId" clId="{5BB0B9A5-233E-B045-8633-2D66234C8A47}" dt="2023-10-16T10:39:28.114" v="931" actId="21"/>
          <ac:spMkLst>
            <pc:docMk/>
            <pc:sldMk cId="706255006" sldId="265"/>
            <ac:spMk id="2" creationId="{79F4058B-60D5-A31D-5E5C-790AFC783B8C}"/>
          </ac:spMkLst>
        </pc:spChg>
        <pc:spChg chg="mod">
          <ac:chgData name="sadhnanagal.ltp@gmail.com" userId="29ebd6f055acb4bb" providerId="LiveId" clId="{5BB0B9A5-233E-B045-8633-2D66234C8A47}" dt="2023-10-16T10:41:29.873" v="942"/>
          <ac:spMkLst>
            <pc:docMk/>
            <pc:sldMk cId="706255006" sldId="265"/>
            <ac:spMk id="3" creationId="{BE0EB2B7-0D55-9813-7783-605920811B91}"/>
          </ac:spMkLst>
        </pc:spChg>
      </pc:sldChg>
      <pc:sldChg chg="modSp new">
        <pc:chgData name="sadhnanagal.ltp@gmail.com" userId="29ebd6f055acb4bb" providerId="LiveId" clId="{5BB0B9A5-233E-B045-8633-2D66234C8A47}" dt="2023-10-16T10:45:56.170" v="958"/>
        <pc:sldMkLst>
          <pc:docMk/>
          <pc:sldMk cId="809133875" sldId="266"/>
        </pc:sldMkLst>
        <pc:spChg chg="mod">
          <ac:chgData name="sadhnanagal.ltp@gmail.com" userId="29ebd6f055acb4bb" providerId="LiveId" clId="{5BB0B9A5-233E-B045-8633-2D66234C8A47}" dt="2023-10-16T10:42:35.874" v="950"/>
          <ac:spMkLst>
            <pc:docMk/>
            <pc:sldMk cId="809133875" sldId="266"/>
            <ac:spMk id="2" creationId="{F8F0876E-4248-30FE-B025-0A3956EEF4DC}"/>
          </ac:spMkLst>
        </pc:spChg>
        <pc:spChg chg="mod">
          <ac:chgData name="sadhnanagal.ltp@gmail.com" userId="29ebd6f055acb4bb" providerId="LiveId" clId="{5BB0B9A5-233E-B045-8633-2D66234C8A47}" dt="2023-10-16T10:45:56.170" v="958"/>
          <ac:spMkLst>
            <pc:docMk/>
            <pc:sldMk cId="809133875" sldId="266"/>
            <ac:spMk id="3" creationId="{24538A21-412C-977B-40F6-A7CCAD69BCF1}"/>
          </ac:spMkLst>
        </pc:spChg>
      </pc:sldChg>
      <pc:sldChg chg="modSp new">
        <pc:chgData name="sadhnanagal.ltp@gmail.com" userId="29ebd6f055acb4bb" providerId="LiveId" clId="{5BB0B9A5-233E-B045-8633-2D66234C8A47}" dt="2023-10-16T11:20:08.254" v="1075" actId="20577"/>
        <pc:sldMkLst>
          <pc:docMk/>
          <pc:sldMk cId="2246885196" sldId="267"/>
        </pc:sldMkLst>
        <pc:spChg chg="mod">
          <ac:chgData name="sadhnanagal.ltp@gmail.com" userId="29ebd6f055acb4bb" providerId="LiveId" clId="{5BB0B9A5-233E-B045-8633-2D66234C8A47}" dt="2023-10-16T10:46:34.820" v="965"/>
          <ac:spMkLst>
            <pc:docMk/>
            <pc:sldMk cId="2246885196" sldId="267"/>
            <ac:spMk id="2" creationId="{5ABD3390-11BA-516D-3CFD-8E9D0F05A90B}"/>
          </ac:spMkLst>
        </pc:spChg>
        <pc:spChg chg="mod">
          <ac:chgData name="sadhnanagal.ltp@gmail.com" userId="29ebd6f055acb4bb" providerId="LiveId" clId="{5BB0B9A5-233E-B045-8633-2D66234C8A47}" dt="2023-10-16T11:20:08.254" v="1075" actId="20577"/>
          <ac:spMkLst>
            <pc:docMk/>
            <pc:sldMk cId="2246885196" sldId="267"/>
            <ac:spMk id="3" creationId="{BBEFBB47-1D81-CB1C-39B2-FAD27593079E}"/>
          </ac:spMkLst>
        </pc:spChg>
      </pc:sldChg>
      <pc:sldChg chg="modSp new">
        <pc:chgData name="sadhnanagal.ltp@gmail.com" userId="29ebd6f055acb4bb" providerId="LiveId" clId="{5BB0B9A5-233E-B045-8633-2D66234C8A47}" dt="2023-10-16T11:22:53.405" v="1087" actId="113"/>
        <pc:sldMkLst>
          <pc:docMk/>
          <pc:sldMk cId="289996764" sldId="268"/>
        </pc:sldMkLst>
        <pc:spChg chg="mod">
          <ac:chgData name="sadhnanagal.ltp@gmail.com" userId="29ebd6f055acb4bb" providerId="LiveId" clId="{5BB0B9A5-233E-B045-8633-2D66234C8A47}" dt="2023-10-16T11:21:01.295" v="1082"/>
          <ac:spMkLst>
            <pc:docMk/>
            <pc:sldMk cId="289996764" sldId="268"/>
            <ac:spMk id="2" creationId="{06152417-2FFF-D896-E0C4-6A2E308886CF}"/>
          </ac:spMkLst>
        </pc:spChg>
        <pc:spChg chg="mod">
          <ac:chgData name="sadhnanagal.ltp@gmail.com" userId="29ebd6f055acb4bb" providerId="LiveId" clId="{5BB0B9A5-233E-B045-8633-2D66234C8A47}" dt="2023-10-16T11:22:53.405" v="1087" actId="113"/>
          <ac:spMkLst>
            <pc:docMk/>
            <pc:sldMk cId="289996764" sldId="268"/>
            <ac:spMk id="3" creationId="{C56B9781-44DB-F28D-2C31-8F0AB13893B8}"/>
          </ac:spMkLst>
        </pc:spChg>
      </pc:sldChg>
    </pc:docChg>
  </pc:docChgLst>
</pc:chgInfo>
</file>

<file path=ppt/slideLayouts/_rels/slideLayout1.xml.rels><?xml version="1.0" encoding="UTF-8" standalone="yes"?>
<Relationships xmlns="http://schemas.openxmlformats.org/package/2006/relationships"><Relationship Id="rId3" Type="http://schemas.openxmlformats.org/officeDocument/2006/relationships/image" Target="../media/image6.png" /><Relationship Id="rId2" Type="http://schemas.openxmlformats.org/officeDocument/2006/relationships/image" Target="../media/image5.png"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10/16/2023</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dirty="0"/>
              <a:t>10/16/2023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10/16/2023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10/16/2023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10/16/2023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10/16/2023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20" Type="http://schemas.openxmlformats.org/officeDocument/2006/relationships/image" Target="../media/image4.png"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3.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10/16/2023</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22928-E45F-5A00-F466-1E8DD6DB3B8C}"/>
              </a:ext>
            </a:extLst>
          </p:cNvPr>
          <p:cNvSpPr>
            <a:spLocks noGrp="1"/>
          </p:cNvSpPr>
          <p:nvPr>
            <p:ph type="ctrTitle"/>
          </p:nvPr>
        </p:nvSpPr>
        <p:spPr>
          <a:xfrm>
            <a:off x="2692398" y="1417508"/>
            <a:ext cx="6815669" cy="2011492"/>
          </a:xfrm>
        </p:spPr>
        <p:txBody>
          <a:bodyPr/>
          <a:lstStyle/>
          <a:p>
            <a:r>
              <a:rPr lang="en-US" sz="3600" b="1" dirty="0" err="1"/>
              <a:t>प्राचीन</a:t>
            </a:r>
            <a:r>
              <a:rPr lang="en-US" sz="3600" b="1" dirty="0"/>
              <a:t> </a:t>
            </a:r>
            <a:r>
              <a:rPr lang="en-US" sz="3600" b="1" dirty="0" err="1"/>
              <a:t>एवं</a:t>
            </a:r>
            <a:r>
              <a:rPr lang="en-US" sz="3600" b="1" dirty="0"/>
              <a:t> </a:t>
            </a:r>
            <a:r>
              <a:rPr lang="en-US" sz="3600" b="1" dirty="0" err="1"/>
              <a:t>आरंभिक</a:t>
            </a:r>
            <a:r>
              <a:rPr lang="en-US" sz="3600" b="1" dirty="0"/>
              <a:t> </a:t>
            </a:r>
            <a:r>
              <a:rPr lang="en-US" sz="3600" b="1" dirty="0" err="1"/>
              <a:t>मध्यकालीन</a:t>
            </a:r>
            <a:r>
              <a:rPr lang="en-US" sz="3600" b="1" dirty="0"/>
              <a:t> </a:t>
            </a:r>
            <a:r>
              <a:rPr lang="en-US" sz="3600" b="1" dirty="0" err="1"/>
              <a:t>भारत</a:t>
            </a:r>
            <a:r>
              <a:rPr lang="en-US" sz="3600" b="1" dirty="0"/>
              <a:t> </a:t>
            </a:r>
            <a:br>
              <a:rPr lang="en-US" sz="3600" b="1" dirty="0"/>
            </a:br>
            <a:r>
              <a:rPr lang="en-US" sz="3600" b="1" dirty="0"/>
              <a:t>(</a:t>
            </a:r>
            <a:r>
              <a:rPr lang="en-US" sz="3600" b="1" dirty="0" err="1"/>
              <a:t>प्रारंभ</a:t>
            </a:r>
            <a:r>
              <a:rPr lang="en-US" sz="3600" b="1" dirty="0"/>
              <a:t> </a:t>
            </a:r>
            <a:r>
              <a:rPr lang="en-US" sz="3600" b="1" dirty="0" err="1"/>
              <a:t>से</a:t>
            </a:r>
            <a:r>
              <a:rPr lang="en-US" sz="3600" b="1" dirty="0"/>
              <a:t> 1206 ई </a:t>
            </a:r>
            <a:r>
              <a:rPr lang="en-US" sz="3600" b="1" dirty="0" err="1"/>
              <a:t>तक</a:t>
            </a:r>
            <a:r>
              <a:rPr lang="en-US" sz="3600" b="1" dirty="0"/>
              <a:t>)</a:t>
            </a:r>
          </a:p>
        </p:txBody>
      </p:sp>
      <p:sp>
        <p:nvSpPr>
          <p:cNvPr id="3" name="Subtitle 2">
            <a:extLst>
              <a:ext uri="{FF2B5EF4-FFF2-40B4-BE49-F238E27FC236}">
                <a16:creationId xmlns:a16="http://schemas.microsoft.com/office/drawing/2014/main" id="{992913CF-C36F-013C-A0FB-A2771F579153}"/>
              </a:ext>
            </a:extLst>
          </p:cNvPr>
          <p:cNvSpPr>
            <a:spLocks noGrp="1"/>
          </p:cNvSpPr>
          <p:nvPr>
            <p:ph type="subTitle" idx="1"/>
          </p:nvPr>
        </p:nvSpPr>
        <p:spPr/>
        <p:txBody>
          <a:bodyPr>
            <a:noAutofit/>
          </a:bodyPr>
          <a:lstStyle/>
          <a:p>
            <a:r>
              <a:rPr lang="en-US" sz="3200" b="1" dirty="0" err="1">
                <a:solidFill>
                  <a:srgbClr val="C00000"/>
                </a:solidFill>
              </a:rPr>
              <a:t>सिंधु</a:t>
            </a:r>
            <a:r>
              <a:rPr lang="en-US" sz="3200" b="1" dirty="0">
                <a:solidFill>
                  <a:srgbClr val="C00000"/>
                </a:solidFill>
              </a:rPr>
              <a:t> </a:t>
            </a:r>
            <a:r>
              <a:rPr lang="en-US" sz="3200" b="1" dirty="0" err="1">
                <a:solidFill>
                  <a:srgbClr val="C00000"/>
                </a:solidFill>
              </a:rPr>
              <a:t>घाटी</a:t>
            </a:r>
            <a:r>
              <a:rPr lang="en-US" sz="3200" b="1" dirty="0">
                <a:solidFill>
                  <a:srgbClr val="C00000"/>
                </a:solidFill>
              </a:rPr>
              <a:t> </a:t>
            </a:r>
            <a:r>
              <a:rPr lang="en-US" sz="3200" b="1" dirty="0" err="1">
                <a:solidFill>
                  <a:srgbClr val="C00000"/>
                </a:solidFill>
              </a:rPr>
              <a:t>सभ्यता</a:t>
            </a:r>
            <a:r>
              <a:rPr lang="en-US" sz="3200" b="1" dirty="0">
                <a:solidFill>
                  <a:srgbClr val="C00000"/>
                </a:solidFill>
              </a:rPr>
              <a:t> - </a:t>
            </a:r>
            <a:r>
              <a:rPr lang="en-US" sz="3200" b="1" dirty="0" err="1">
                <a:solidFill>
                  <a:srgbClr val="C00000"/>
                </a:solidFill>
              </a:rPr>
              <a:t>समाज</a:t>
            </a:r>
            <a:r>
              <a:rPr lang="en-US" sz="3200" b="1" dirty="0">
                <a:solidFill>
                  <a:srgbClr val="C00000"/>
                </a:solidFill>
              </a:rPr>
              <a:t> </a:t>
            </a:r>
            <a:r>
              <a:rPr lang="en-US" sz="3200" b="1" dirty="0" err="1">
                <a:solidFill>
                  <a:srgbClr val="C00000"/>
                </a:solidFill>
              </a:rPr>
              <a:t>एवं</a:t>
            </a:r>
            <a:r>
              <a:rPr lang="en-US" sz="3200" b="1" dirty="0">
                <a:solidFill>
                  <a:srgbClr val="C00000"/>
                </a:solidFill>
              </a:rPr>
              <a:t> </a:t>
            </a:r>
            <a:r>
              <a:rPr lang="en-US" sz="3200" b="1" dirty="0" err="1">
                <a:solidFill>
                  <a:srgbClr val="C00000"/>
                </a:solidFill>
              </a:rPr>
              <a:t>संस्कृति</a:t>
            </a:r>
            <a:endParaRPr lang="en-US" sz="3200" b="1" dirty="0">
              <a:solidFill>
                <a:srgbClr val="C00000"/>
              </a:solidFill>
            </a:endParaRPr>
          </a:p>
          <a:p>
            <a:r>
              <a:rPr lang="en-US" sz="3200" b="1" dirty="0" err="1">
                <a:solidFill>
                  <a:srgbClr val="C00000"/>
                </a:solidFill>
              </a:rPr>
              <a:t>बीए</a:t>
            </a:r>
            <a:r>
              <a:rPr lang="en-US" sz="3200" b="1" dirty="0">
                <a:solidFill>
                  <a:srgbClr val="C00000"/>
                </a:solidFill>
              </a:rPr>
              <a:t> </a:t>
            </a:r>
            <a:r>
              <a:rPr lang="en-US" sz="3200" b="1" dirty="0" err="1">
                <a:solidFill>
                  <a:srgbClr val="C00000"/>
                </a:solidFill>
              </a:rPr>
              <a:t>प्रथम</a:t>
            </a:r>
            <a:r>
              <a:rPr lang="en-US" sz="3200" b="1" dirty="0">
                <a:solidFill>
                  <a:srgbClr val="C00000"/>
                </a:solidFill>
              </a:rPr>
              <a:t> </a:t>
            </a:r>
            <a:r>
              <a:rPr lang="en-US" sz="3200" b="1" dirty="0" err="1">
                <a:solidFill>
                  <a:srgbClr val="C00000"/>
                </a:solidFill>
              </a:rPr>
              <a:t>सेमेस्टर</a:t>
            </a:r>
            <a:endParaRPr lang="en-US" sz="3200" b="1" dirty="0">
              <a:solidFill>
                <a:srgbClr val="C00000"/>
              </a:solidFill>
            </a:endParaRPr>
          </a:p>
        </p:txBody>
      </p:sp>
    </p:spTree>
    <p:extLst>
      <p:ext uri="{BB962C8B-B14F-4D97-AF65-F5344CB8AC3E}">
        <p14:creationId xmlns:p14="http://schemas.microsoft.com/office/powerpoint/2010/main" val="42751962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E5AAD-4059-A703-826E-3AF08A3A5744}"/>
              </a:ext>
            </a:extLst>
          </p:cNvPr>
          <p:cNvSpPr>
            <a:spLocks noGrp="1"/>
          </p:cNvSpPr>
          <p:nvPr>
            <p:ph type="title"/>
          </p:nvPr>
        </p:nvSpPr>
        <p:spPr/>
        <p:txBody>
          <a:bodyPr/>
          <a:lstStyle/>
          <a:p>
            <a:r>
              <a:rPr lang="en-US" b="1" dirty="0" err="1">
                <a:solidFill>
                  <a:schemeClr val="accent3">
                    <a:lumMod val="50000"/>
                  </a:schemeClr>
                </a:solidFill>
              </a:rPr>
              <a:t>सिंधु</a:t>
            </a:r>
            <a:r>
              <a:rPr lang="en-US" b="1" dirty="0">
                <a:solidFill>
                  <a:schemeClr val="accent3">
                    <a:lumMod val="50000"/>
                  </a:schemeClr>
                </a:solidFill>
              </a:rPr>
              <a:t> </a:t>
            </a:r>
            <a:r>
              <a:rPr lang="en-US" b="1" dirty="0" err="1">
                <a:solidFill>
                  <a:schemeClr val="accent3">
                    <a:lumMod val="50000"/>
                  </a:schemeClr>
                </a:solidFill>
              </a:rPr>
              <a:t>घाटी</a:t>
            </a:r>
            <a:r>
              <a:rPr lang="en-US" b="1" dirty="0">
                <a:solidFill>
                  <a:schemeClr val="accent3">
                    <a:lumMod val="50000"/>
                  </a:schemeClr>
                </a:solidFill>
              </a:rPr>
              <a:t> </a:t>
            </a:r>
            <a:r>
              <a:rPr lang="en-US" b="1" dirty="0" err="1">
                <a:solidFill>
                  <a:schemeClr val="accent3">
                    <a:lumMod val="50000"/>
                  </a:schemeClr>
                </a:solidFill>
              </a:rPr>
              <a:t>सभ्यता</a:t>
            </a:r>
            <a:r>
              <a:rPr lang="en-US" b="1" dirty="0">
                <a:solidFill>
                  <a:schemeClr val="accent3">
                    <a:lumMod val="50000"/>
                  </a:schemeClr>
                </a:solidFill>
              </a:rPr>
              <a:t> </a:t>
            </a:r>
            <a:r>
              <a:rPr lang="en-US" b="1" dirty="0" err="1">
                <a:solidFill>
                  <a:schemeClr val="accent3">
                    <a:lumMod val="50000"/>
                  </a:schemeClr>
                </a:solidFill>
              </a:rPr>
              <a:t>समाज</a:t>
            </a:r>
            <a:r>
              <a:rPr lang="en-US" b="1" dirty="0">
                <a:solidFill>
                  <a:schemeClr val="accent3">
                    <a:lumMod val="50000"/>
                  </a:schemeClr>
                </a:solidFill>
              </a:rPr>
              <a:t> </a:t>
            </a:r>
            <a:r>
              <a:rPr lang="en-US" b="1" dirty="0" err="1">
                <a:solidFill>
                  <a:schemeClr val="accent3">
                    <a:lumMod val="50000"/>
                  </a:schemeClr>
                </a:solidFill>
              </a:rPr>
              <a:t>एवं</a:t>
            </a:r>
            <a:r>
              <a:rPr lang="en-US" b="1" dirty="0">
                <a:solidFill>
                  <a:schemeClr val="accent3">
                    <a:lumMod val="50000"/>
                  </a:schemeClr>
                </a:solidFill>
              </a:rPr>
              <a:t> </a:t>
            </a:r>
            <a:r>
              <a:rPr lang="en-US" b="1" dirty="0" err="1">
                <a:solidFill>
                  <a:schemeClr val="accent3">
                    <a:lumMod val="50000"/>
                  </a:schemeClr>
                </a:solidFill>
              </a:rPr>
              <a:t>संस्कृति</a:t>
            </a:r>
            <a:endParaRPr lang="en-US" b="1" dirty="0">
              <a:solidFill>
                <a:schemeClr val="accent3">
                  <a:lumMod val="50000"/>
                </a:schemeClr>
              </a:solidFill>
            </a:endParaRPr>
          </a:p>
        </p:txBody>
      </p:sp>
      <p:sp>
        <p:nvSpPr>
          <p:cNvPr id="3" name="Content Placeholder 2">
            <a:extLst>
              <a:ext uri="{FF2B5EF4-FFF2-40B4-BE49-F238E27FC236}">
                <a16:creationId xmlns:a16="http://schemas.microsoft.com/office/drawing/2014/main" id="{EDA42E93-C77F-815D-B7AC-B8BE3D180DC0}"/>
              </a:ext>
            </a:extLst>
          </p:cNvPr>
          <p:cNvSpPr>
            <a:spLocks noGrp="1"/>
          </p:cNvSpPr>
          <p:nvPr>
            <p:ph idx="1"/>
          </p:nvPr>
        </p:nvSpPr>
        <p:spPr/>
        <p:txBody>
          <a:bodyPr>
            <a:normAutofit/>
          </a:bodyPr>
          <a:lstStyle/>
          <a:p>
            <a:r>
              <a:rPr lang="en-US" sz="2800" b="1" dirty="0" err="1"/>
              <a:t>सरस्वती</a:t>
            </a:r>
            <a:r>
              <a:rPr lang="en-US" sz="2800" b="1" dirty="0"/>
              <a:t> </a:t>
            </a:r>
            <a:r>
              <a:rPr lang="en-US" sz="2800" b="1" dirty="0" err="1"/>
              <a:t>अथवा</a:t>
            </a:r>
            <a:r>
              <a:rPr lang="en-US" sz="2800" b="1" dirty="0"/>
              <a:t> </a:t>
            </a:r>
            <a:r>
              <a:rPr lang="en-US" sz="2800" b="1" dirty="0" err="1"/>
              <a:t>सिंधु</a:t>
            </a:r>
            <a:r>
              <a:rPr lang="en-US" sz="2800" b="1" dirty="0"/>
              <a:t> </a:t>
            </a:r>
            <a:r>
              <a:rPr lang="en-US" sz="2800" b="1" dirty="0" err="1"/>
              <a:t>सभ्यता</a:t>
            </a:r>
            <a:r>
              <a:rPr lang="en-US" sz="2800" b="1" dirty="0"/>
              <a:t> </a:t>
            </a:r>
            <a:r>
              <a:rPr lang="en-US" sz="2800" b="1" dirty="0" err="1"/>
              <a:t>नगर</a:t>
            </a:r>
            <a:r>
              <a:rPr lang="en-US" sz="2800" b="1" dirty="0"/>
              <a:t> </a:t>
            </a:r>
            <a:r>
              <a:rPr lang="en-US" sz="2800" b="1" dirty="0" err="1"/>
              <a:t>नियोजन</a:t>
            </a:r>
            <a:r>
              <a:rPr lang="en-US" sz="2800" b="1" dirty="0"/>
              <a:t> </a:t>
            </a:r>
            <a:r>
              <a:rPr lang="en-US" sz="2800" b="1" dirty="0" err="1"/>
              <a:t>एवं</a:t>
            </a:r>
            <a:r>
              <a:rPr lang="en-US" sz="2800" b="1" dirty="0"/>
              <a:t> </a:t>
            </a:r>
            <a:r>
              <a:rPr lang="en-US" sz="2800" b="1" dirty="0" err="1"/>
              <a:t>विस्तार</a:t>
            </a:r>
            <a:r>
              <a:rPr lang="en-US" sz="2800" b="1" dirty="0"/>
              <a:t> </a:t>
            </a:r>
            <a:r>
              <a:rPr lang="en-US" sz="2800" b="1" dirty="0" err="1"/>
              <a:t>की</a:t>
            </a:r>
            <a:r>
              <a:rPr lang="en-US" sz="2800" b="1" dirty="0"/>
              <a:t> </a:t>
            </a:r>
            <a:r>
              <a:rPr lang="en-US" sz="2800" b="1" dirty="0" err="1"/>
              <a:t>दृष्टि</a:t>
            </a:r>
            <a:r>
              <a:rPr lang="en-US" sz="2800" b="1" dirty="0"/>
              <a:t> </a:t>
            </a:r>
            <a:r>
              <a:rPr lang="en-US" sz="2800" b="1" dirty="0" err="1"/>
              <a:t>से</a:t>
            </a:r>
            <a:r>
              <a:rPr lang="en-US" sz="2800" b="1" dirty="0"/>
              <a:t> </a:t>
            </a:r>
            <a:r>
              <a:rPr lang="en-US" sz="2800" b="1" dirty="0" err="1"/>
              <a:t>एक</a:t>
            </a:r>
            <a:r>
              <a:rPr lang="en-US" sz="2800" b="1" dirty="0"/>
              <a:t> </a:t>
            </a:r>
            <a:r>
              <a:rPr lang="en-US" sz="2800" b="1" dirty="0" err="1"/>
              <a:t>उन्नत</a:t>
            </a:r>
            <a:r>
              <a:rPr lang="en-US" sz="2800" b="1" dirty="0"/>
              <a:t> </a:t>
            </a:r>
            <a:r>
              <a:rPr lang="en-US" sz="2800" b="1" dirty="0" err="1"/>
              <a:t>सभ्यता</a:t>
            </a:r>
            <a:r>
              <a:rPr lang="en-US" sz="2800" b="1" dirty="0"/>
              <a:t> </a:t>
            </a:r>
            <a:r>
              <a:rPr lang="en-US" sz="2800" b="1" dirty="0" err="1"/>
              <a:t>थी</a:t>
            </a:r>
            <a:r>
              <a:rPr lang="en-US" sz="2800" b="1" dirty="0"/>
              <a:t>।</a:t>
            </a:r>
          </a:p>
          <a:p>
            <a:r>
              <a:rPr lang="en-US" sz="2800" b="1" dirty="0"/>
              <a:t> </a:t>
            </a:r>
            <a:r>
              <a:rPr lang="en-US" sz="2800" b="1" dirty="0" err="1"/>
              <a:t>सिंधु</a:t>
            </a:r>
            <a:r>
              <a:rPr lang="en-US" sz="2800" b="1" dirty="0"/>
              <a:t> </a:t>
            </a:r>
            <a:r>
              <a:rPr lang="en-US" sz="2800" b="1" dirty="0" err="1"/>
              <a:t>घाटी</a:t>
            </a:r>
            <a:r>
              <a:rPr lang="en-US" sz="2800" b="1" dirty="0"/>
              <a:t> </a:t>
            </a:r>
            <a:r>
              <a:rPr lang="en-US" sz="2800" b="1" dirty="0" err="1"/>
              <a:t>सभ्यता</a:t>
            </a:r>
            <a:r>
              <a:rPr lang="en-US" sz="2800" b="1" dirty="0"/>
              <a:t> </a:t>
            </a:r>
            <a:r>
              <a:rPr lang="en-US" sz="2800" b="1" dirty="0" err="1"/>
              <a:t>के</a:t>
            </a:r>
            <a:r>
              <a:rPr lang="en-US" sz="2800" b="1" dirty="0"/>
              <a:t> </a:t>
            </a:r>
            <a:r>
              <a:rPr lang="en-US" sz="2800" b="1" dirty="0" err="1"/>
              <a:t>विभिन्न</a:t>
            </a:r>
            <a:r>
              <a:rPr lang="en-US" sz="2800" b="1" dirty="0"/>
              <a:t> </a:t>
            </a:r>
            <a:r>
              <a:rPr lang="en-US" sz="2800" b="1" dirty="0" err="1"/>
              <a:t>स्थलों</a:t>
            </a:r>
            <a:r>
              <a:rPr lang="en-US" sz="2800" b="1" dirty="0"/>
              <a:t> </a:t>
            </a:r>
            <a:r>
              <a:rPr lang="en-US" sz="2800" b="1" dirty="0" err="1"/>
              <a:t>के</a:t>
            </a:r>
            <a:r>
              <a:rPr lang="en-US" sz="2800" b="1" dirty="0"/>
              <a:t> </a:t>
            </a:r>
            <a:r>
              <a:rPr lang="en-US" sz="2800" b="1" dirty="0" err="1"/>
              <a:t>पुरातात्विक</a:t>
            </a:r>
            <a:r>
              <a:rPr lang="en-US" sz="2800" b="1" dirty="0"/>
              <a:t> </a:t>
            </a:r>
            <a:r>
              <a:rPr lang="en-US" sz="2800" b="1" dirty="0" err="1"/>
              <a:t>उत्खनन</a:t>
            </a:r>
            <a:r>
              <a:rPr lang="en-US" sz="2800" b="1" dirty="0"/>
              <a:t> </a:t>
            </a:r>
            <a:r>
              <a:rPr lang="en-US" sz="2800" b="1" dirty="0" err="1"/>
              <a:t>के</a:t>
            </a:r>
            <a:r>
              <a:rPr lang="en-US" sz="2800" b="1" dirty="0"/>
              <a:t> </a:t>
            </a:r>
            <a:r>
              <a:rPr lang="en-US" sz="2800" b="1" dirty="0" err="1"/>
              <a:t>पश्चात</a:t>
            </a:r>
            <a:r>
              <a:rPr lang="en-US" sz="2800" b="1" dirty="0"/>
              <a:t> </a:t>
            </a:r>
            <a:r>
              <a:rPr lang="en-US" sz="2800" b="1" dirty="0" err="1"/>
              <a:t>जो</a:t>
            </a:r>
            <a:r>
              <a:rPr lang="en-US" sz="2800" b="1" dirty="0"/>
              <a:t> </a:t>
            </a:r>
            <a:r>
              <a:rPr lang="en-US" sz="2800" b="1" dirty="0" err="1"/>
              <a:t>तस्वीर</a:t>
            </a:r>
            <a:r>
              <a:rPr lang="en-US" sz="2800" b="1" dirty="0"/>
              <a:t> </a:t>
            </a:r>
            <a:r>
              <a:rPr lang="en-US" sz="2800" b="1" dirty="0" err="1"/>
              <a:t>हमारे</a:t>
            </a:r>
            <a:r>
              <a:rPr lang="en-US" sz="2800" b="1" dirty="0"/>
              <a:t> </a:t>
            </a:r>
            <a:r>
              <a:rPr lang="en-US" sz="2800" b="1" dirty="0" err="1"/>
              <a:t>सामने</a:t>
            </a:r>
            <a:r>
              <a:rPr lang="en-US" sz="2800" b="1" dirty="0"/>
              <a:t> </a:t>
            </a:r>
            <a:r>
              <a:rPr lang="en-US" sz="2800" b="1" dirty="0" err="1"/>
              <a:t>आती</a:t>
            </a:r>
            <a:r>
              <a:rPr lang="en-US" sz="2800" b="1" dirty="0"/>
              <a:t> </a:t>
            </a:r>
            <a:r>
              <a:rPr lang="en-US" sz="2800" b="1" dirty="0" err="1"/>
              <a:t>है</a:t>
            </a:r>
            <a:r>
              <a:rPr lang="en-US" sz="2800" b="1" dirty="0"/>
              <a:t> </a:t>
            </a:r>
            <a:r>
              <a:rPr lang="en-US" sz="2800" b="1" dirty="0" err="1"/>
              <a:t>उसमें</a:t>
            </a:r>
            <a:r>
              <a:rPr lang="en-US" sz="2800" b="1" dirty="0"/>
              <a:t> </a:t>
            </a:r>
            <a:r>
              <a:rPr lang="en-US" sz="2800" b="1" dirty="0" err="1"/>
              <a:t>हम</a:t>
            </a:r>
            <a:r>
              <a:rPr lang="en-US" sz="2800" b="1" dirty="0"/>
              <a:t> </a:t>
            </a:r>
            <a:r>
              <a:rPr lang="en-US" sz="2800" b="1" dirty="0" err="1"/>
              <a:t>पाते</a:t>
            </a:r>
            <a:r>
              <a:rPr lang="en-US" sz="2800" b="1" dirty="0"/>
              <a:t> </a:t>
            </a:r>
            <a:r>
              <a:rPr lang="en-US" sz="2800" b="1" dirty="0" err="1"/>
              <a:t>हैं</a:t>
            </a:r>
            <a:r>
              <a:rPr lang="en-US" sz="2800" b="1" dirty="0"/>
              <a:t> </a:t>
            </a:r>
            <a:r>
              <a:rPr lang="en-US" sz="2800" b="1" dirty="0" err="1"/>
              <a:t>कि</a:t>
            </a:r>
            <a:r>
              <a:rPr lang="en-US" sz="2800" b="1" dirty="0"/>
              <a:t> न </a:t>
            </a:r>
            <a:r>
              <a:rPr lang="en-US" sz="2800" b="1" dirty="0" err="1"/>
              <a:t>केवल</a:t>
            </a:r>
            <a:r>
              <a:rPr lang="en-US" sz="2800" b="1" dirty="0"/>
              <a:t> </a:t>
            </a:r>
            <a:r>
              <a:rPr lang="en-US" sz="2800" b="1" dirty="0" err="1"/>
              <a:t>विस्तार</a:t>
            </a:r>
            <a:r>
              <a:rPr lang="en-US" sz="2800" b="1" dirty="0"/>
              <a:t> </a:t>
            </a:r>
            <a:r>
              <a:rPr lang="en-US" sz="2800" b="1" dirty="0" err="1"/>
              <a:t>अपितु</a:t>
            </a:r>
            <a:r>
              <a:rPr lang="en-US" sz="2800" b="1" dirty="0"/>
              <a:t> </a:t>
            </a:r>
            <a:r>
              <a:rPr lang="en-US" sz="2800" b="1" dirty="0" err="1"/>
              <a:t>सामाजिक</a:t>
            </a:r>
            <a:r>
              <a:rPr lang="en-US" sz="2800" b="1" dirty="0"/>
              <a:t>, </a:t>
            </a:r>
            <a:r>
              <a:rPr lang="en-US" sz="2800" b="1" dirty="0" err="1"/>
              <a:t>आर्थिक</a:t>
            </a:r>
            <a:r>
              <a:rPr lang="en-US" sz="2800" b="1" dirty="0"/>
              <a:t> </a:t>
            </a:r>
            <a:r>
              <a:rPr lang="en-US" sz="2800" b="1" dirty="0" err="1"/>
              <a:t>एवं</a:t>
            </a:r>
            <a:r>
              <a:rPr lang="en-US" sz="2800" b="1" dirty="0"/>
              <a:t> </a:t>
            </a:r>
            <a:r>
              <a:rPr lang="en-US" sz="2800" b="1" dirty="0" err="1"/>
              <a:t>सांस्कृतिक</a:t>
            </a:r>
            <a:r>
              <a:rPr lang="en-US" sz="2800" b="1" dirty="0"/>
              <a:t> </a:t>
            </a:r>
            <a:r>
              <a:rPr lang="en-US" sz="2800" b="1" dirty="0" err="1"/>
              <a:t>जीवन</a:t>
            </a:r>
            <a:r>
              <a:rPr lang="en-US" sz="2800" b="1" dirty="0"/>
              <a:t> </a:t>
            </a:r>
            <a:r>
              <a:rPr lang="en-US" sz="2800" b="1" dirty="0" err="1"/>
              <a:t>की</a:t>
            </a:r>
            <a:r>
              <a:rPr lang="en-US" sz="2800" b="1" dirty="0"/>
              <a:t> </a:t>
            </a:r>
            <a:r>
              <a:rPr lang="en-US" sz="2800" b="1" dirty="0" err="1"/>
              <a:t>दृष्टि</a:t>
            </a:r>
            <a:r>
              <a:rPr lang="en-US" sz="2800" b="1" dirty="0"/>
              <a:t> </a:t>
            </a:r>
            <a:r>
              <a:rPr lang="en-US" sz="2800" b="1" dirty="0" err="1"/>
              <a:t>से</a:t>
            </a:r>
            <a:r>
              <a:rPr lang="en-US" sz="2800" b="1" dirty="0"/>
              <a:t> </a:t>
            </a:r>
            <a:r>
              <a:rPr lang="en-US" sz="2800" b="1" dirty="0" err="1"/>
              <a:t>भी</a:t>
            </a:r>
            <a:r>
              <a:rPr lang="en-US" sz="2800" b="1" dirty="0"/>
              <a:t> </a:t>
            </a:r>
            <a:r>
              <a:rPr lang="en-US" sz="2800" b="1" dirty="0" err="1"/>
              <a:t>यह</a:t>
            </a:r>
            <a:r>
              <a:rPr lang="en-US" sz="2800" b="1" dirty="0"/>
              <a:t> </a:t>
            </a:r>
            <a:r>
              <a:rPr lang="en-US" sz="2800" b="1" dirty="0" err="1"/>
              <a:t>एक</a:t>
            </a:r>
            <a:r>
              <a:rPr lang="en-US" sz="2800" b="1" dirty="0"/>
              <a:t> </a:t>
            </a:r>
            <a:r>
              <a:rPr lang="en-US" sz="2800" b="1" dirty="0" err="1"/>
              <a:t>उन्नत</a:t>
            </a:r>
            <a:r>
              <a:rPr lang="en-US" sz="2800" b="1" dirty="0"/>
              <a:t> </a:t>
            </a:r>
            <a:r>
              <a:rPr lang="en-US" sz="2800" b="1" dirty="0" err="1"/>
              <a:t>सभ्यता</a:t>
            </a:r>
            <a:r>
              <a:rPr lang="en-US" sz="2800" b="1" dirty="0"/>
              <a:t> </a:t>
            </a:r>
            <a:r>
              <a:rPr lang="en-US" sz="2800" b="1" dirty="0" err="1"/>
              <a:t>थी</a:t>
            </a:r>
            <a:r>
              <a:rPr lang="en-US" sz="2800" b="1" dirty="0"/>
              <a:t>।</a:t>
            </a:r>
          </a:p>
        </p:txBody>
      </p:sp>
    </p:spTree>
    <p:extLst>
      <p:ext uri="{BB962C8B-B14F-4D97-AF65-F5344CB8AC3E}">
        <p14:creationId xmlns:p14="http://schemas.microsoft.com/office/powerpoint/2010/main" val="14463855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747DA2-4C8A-CABD-1A89-CA9FE8C7B720}"/>
              </a:ext>
            </a:extLst>
          </p:cNvPr>
          <p:cNvSpPr>
            <a:spLocks noGrp="1"/>
          </p:cNvSpPr>
          <p:nvPr>
            <p:ph type="title"/>
          </p:nvPr>
        </p:nvSpPr>
        <p:spPr/>
        <p:txBody>
          <a:bodyPr>
            <a:normAutofit/>
          </a:bodyPr>
          <a:lstStyle/>
          <a:p>
            <a:r>
              <a:rPr lang="en-US" sz="4800" b="1" dirty="0" err="1">
                <a:solidFill>
                  <a:schemeClr val="accent4">
                    <a:lumMod val="75000"/>
                  </a:schemeClr>
                </a:solidFill>
              </a:rPr>
              <a:t>सिंधु</a:t>
            </a:r>
            <a:r>
              <a:rPr lang="en-US" sz="4800" b="1" dirty="0">
                <a:solidFill>
                  <a:schemeClr val="accent4">
                    <a:lumMod val="75000"/>
                  </a:schemeClr>
                </a:solidFill>
              </a:rPr>
              <a:t> </a:t>
            </a:r>
            <a:r>
              <a:rPr lang="en-US" sz="4800" b="1" dirty="0" err="1">
                <a:solidFill>
                  <a:schemeClr val="accent4">
                    <a:lumMod val="75000"/>
                  </a:schemeClr>
                </a:solidFill>
              </a:rPr>
              <a:t>घाटी</a:t>
            </a:r>
            <a:r>
              <a:rPr lang="en-US" sz="4800" b="1" dirty="0">
                <a:solidFill>
                  <a:schemeClr val="accent4">
                    <a:lumMod val="75000"/>
                  </a:schemeClr>
                </a:solidFill>
              </a:rPr>
              <a:t> </a:t>
            </a:r>
            <a:r>
              <a:rPr lang="en-US" sz="4800" b="1" dirty="0" err="1">
                <a:solidFill>
                  <a:schemeClr val="accent4">
                    <a:lumMod val="75000"/>
                  </a:schemeClr>
                </a:solidFill>
              </a:rPr>
              <a:t>सभ्यता</a:t>
            </a:r>
            <a:r>
              <a:rPr lang="en-US" sz="4800" b="1" dirty="0">
                <a:solidFill>
                  <a:schemeClr val="accent4">
                    <a:lumMod val="75000"/>
                  </a:schemeClr>
                </a:solidFill>
              </a:rPr>
              <a:t> </a:t>
            </a:r>
            <a:r>
              <a:rPr lang="en-US" sz="4800" b="1" dirty="0" err="1">
                <a:solidFill>
                  <a:schemeClr val="accent4">
                    <a:lumMod val="75000"/>
                  </a:schemeClr>
                </a:solidFill>
              </a:rPr>
              <a:t>की</a:t>
            </a:r>
            <a:r>
              <a:rPr lang="en-US" sz="4800" b="1" dirty="0">
                <a:solidFill>
                  <a:schemeClr val="accent4">
                    <a:lumMod val="75000"/>
                  </a:schemeClr>
                </a:solidFill>
              </a:rPr>
              <a:t> </a:t>
            </a:r>
            <a:r>
              <a:rPr lang="en-US" sz="4800" b="1" dirty="0" err="1">
                <a:solidFill>
                  <a:schemeClr val="accent4">
                    <a:lumMod val="75000"/>
                  </a:schemeClr>
                </a:solidFill>
              </a:rPr>
              <a:t>प्रमुख</a:t>
            </a:r>
            <a:r>
              <a:rPr lang="en-US" sz="4800" b="1" dirty="0">
                <a:solidFill>
                  <a:schemeClr val="accent4">
                    <a:lumMod val="75000"/>
                  </a:schemeClr>
                </a:solidFill>
              </a:rPr>
              <a:t> </a:t>
            </a:r>
            <a:r>
              <a:rPr lang="en-US" sz="4800" b="1" dirty="0" err="1">
                <a:solidFill>
                  <a:schemeClr val="accent4">
                    <a:lumMod val="75000"/>
                  </a:schemeClr>
                </a:solidFill>
              </a:rPr>
              <a:t>विशेषताएं</a:t>
            </a:r>
            <a:endParaRPr lang="en-US" sz="4800" b="1" dirty="0">
              <a:solidFill>
                <a:schemeClr val="accent4">
                  <a:lumMod val="75000"/>
                </a:schemeClr>
              </a:solidFill>
            </a:endParaRPr>
          </a:p>
        </p:txBody>
      </p:sp>
      <p:sp>
        <p:nvSpPr>
          <p:cNvPr id="3" name="Content Placeholder 2">
            <a:extLst>
              <a:ext uri="{FF2B5EF4-FFF2-40B4-BE49-F238E27FC236}">
                <a16:creationId xmlns:a16="http://schemas.microsoft.com/office/drawing/2014/main" id="{88C1EDC1-B48E-1529-ED34-CFF433694FAA}"/>
              </a:ext>
            </a:extLst>
          </p:cNvPr>
          <p:cNvSpPr>
            <a:spLocks noGrp="1"/>
          </p:cNvSpPr>
          <p:nvPr>
            <p:ph idx="1"/>
          </p:nvPr>
        </p:nvSpPr>
        <p:spPr>
          <a:xfrm>
            <a:off x="1295401" y="2912533"/>
            <a:ext cx="9601196" cy="3318936"/>
          </a:xfrm>
        </p:spPr>
        <p:txBody>
          <a:bodyPr>
            <a:normAutofit fontScale="92500" lnSpcReduction="10000"/>
          </a:bodyPr>
          <a:lstStyle/>
          <a:p>
            <a:pPr marL="0" indent="0">
              <a:buNone/>
            </a:pPr>
            <a:r>
              <a:rPr lang="en-US" sz="3200" b="1" dirty="0">
                <a:solidFill>
                  <a:srgbClr val="002060"/>
                </a:solidFill>
              </a:rPr>
              <a:t>                          </a:t>
            </a:r>
            <a:r>
              <a:rPr lang="en-US" sz="3600" b="1" dirty="0" err="1">
                <a:solidFill>
                  <a:schemeClr val="tx2">
                    <a:lumMod val="90000"/>
                    <a:lumOff val="10000"/>
                  </a:schemeClr>
                </a:solidFill>
              </a:rPr>
              <a:t>नगर</a:t>
            </a:r>
            <a:r>
              <a:rPr lang="en-US" sz="3600" b="1" dirty="0">
                <a:solidFill>
                  <a:schemeClr val="tx2">
                    <a:lumMod val="90000"/>
                    <a:lumOff val="10000"/>
                  </a:schemeClr>
                </a:solidFill>
              </a:rPr>
              <a:t> </a:t>
            </a:r>
            <a:r>
              <a:rPr lang="en-US" sz="3600" b="1" dirty="0" err="1">
                <a:solidFill>
                  <a:schemeClr val="tx2">
                    <a:lumMod val="90000"/>
                    <a:lumOff val="10000"/>
                  </a:schemeClr>
                </a:solidFill>
              </a:rPr>
              <a:t>योजना</a:t>
            </a:r>
            <a:endParaRPr lang="en-US" sz="3600" b="1" dirty="0">
              <a:solidFill>
                <a:schemeClr val="tx2">
                  <a:lumMod val="90000"/>
                  <a:lumOff val="10000"/>
                </a:schemeClr>
              </a:solidFill>
            </a:endParaRPr>
          </a:p>
          <a:p>
            <a:pPr marL="514350" indent="-514350">
              <a:buFont typeface="+mj-lt"/>
              <a:buAutoNum type="arabicPeriod"/>
            </a:pPr>
            <a:r>
              <a:rPr lang="en-US" sz="2800" b="1" dirty="0" err="1">
                <a:solidFill>
                  <a:srgbClr val="002060"/>
                </a:solidFill>
              </a:rPr>
              <a:t>सड़क</a:t>
            </a:r>
            <a:r>
              <a:rPr lang="en-US" sz="2800" b="1" dirty="0">
                <a:solidFill>
                  <a:srgbClr val="002060"/>
                </a:solidFill>
              </a:rPr>
              <a:t> </a:t>
            </a:r>
            <a:r>
              <a:rPr lang="en-US" sz="2800" b="1" dirty="0" err="1">
                <a:solidFill>
                  <a:srgbClr val="002060"/>
                </a:solidFill>
              </a:rPr>
              <a:t>व्यवस्था</a:t>
            </a:r>
            <a:endParaRPr lang="en-US" sz="2800" b="1" dirty="0">
              <a:solidFill>
                <a:srgbClr val="002060"/>
              </a:solidFill>
            </a:endParaRPr>
          </a:p>
          <a:p>
            <a:pPr marL="514350" indent="-514350">
              <a:buFont typeface="+mj-lt"/>
              <a:buAutoNum type="arabicPeriod"/>
            </a:pPr>
            <a:r>
              <a:rPr lang="en-US" sz="2800" b="1" dirty="0" err="1">
                <a:solidFill>
                  <a:srgbClr val="002060"/>
                </a:solidFill>
              </a:rPr>
              <a:t>जल</a:t>
            </a:r>
            <a:r>
              <a:rPr lang="en-US" sz="2800" b="1" dirty="0">
                <a:solidFill>
                  <a:srgbClr val="002060"/>
                </a:solidFill>
              </a:rPr>
              <a:t> </a:t>
            </a:r>
            <a:r>
              <a:rPr lang="en-US" sz="2800" b="1" dirty="0" err="1">
                <a:solidFill>
                  <a:srgbClr val="002060"/>
                </a:solidFill>
              </a:rPr>
              <a:t>निकास</a:t>
            </a:r>
            <a:r>
              <a:rPr lang="en-US" sz="2800" b="1" dirty="0">
                <a:solidFill>
                  <a:srgbClr val="002060"/>
                </a:solidFill>
              </a:rPr>
              <a:t> </a:t>
            </a:r>
            <a:r>
              <a:rPr lang="en-US" sz="2800" b="1" dirty="0" err="1">
                <a:solidFill>
                  <a:srgbClr val="002060"/>
                </a:solidFill>
              </a:rPr>
              <a:t>प्रणाली</a:t>
            </a:r>
            <a:endParaRPr lang="en-US" sz="2800" b="1" dirty="0">
              <a:solidFill>
                <a:srgbClr val="002060"/>
              </a:solidFill>
            </a:endParaRPr>
          </a:p>
          <a:p>
            <a:pPr marL="514350" indent="-514350">
              <a:buFont typeface="+mj-lt"/>
              <a:buAutoNum type="arabicPeriod"/>
            </a:pPr>
            <a:r>
              <a:rPr lang="en-US" sz="2800" b="1" dirty="0" err="1">
                <a:solidFill>
                  <a:srgbClr val="002060"/>
                </a:solidFill>
              </a:rPr>
              <a:t>स्नानागार</a:t>
            </a:r>
            <a:endParaRPr lang="en-US" sz="2800" b="1" dirty="0">
              <a:solidFill>
                <a:srgbClr val="002060"/>
              </a:solidFill>
            </a:endParaRPr>
          </a:p>
          <a:p>
            <a:pPr marL="514350" indent="-514350">
              <a:buFont typeface="+mj-lt"/>
              <a:buAutoNum type="arabicPeriod"/>
            </a:pPr>
            <a:r>
              <a:rPr lang="en-US" sz="2800" b="1" dirty="0" err="1">
                <a:solidFill>
                  <a:srgbClr val="002060"/>
                </a:solidFill>
              </a:rPr>
              <a:t>अन्नागार</a:t>
            </a:r>
            <a:endParaRPr lang="en-US" sz="2800" b="1" dirty="0">
              <a:solidFill>
                <a:srgbClr val="002060"/>
              </a:solidFill>
            </a:endParaRPr>
          </a:p>
          <a:p>
            <a:pPr marL="514350" indent="-514350">
              <a:buFont typeface="+mj-lt"/>
              <a:buAutoNum type="arabicPeriod"/>
            </a:pPr>
            <a:r>
              <a:rPr lang="en-US" sz="2800" b="1" dirty="0" err="1">
                <a:solidFill>
                  <a:srgbClr val="002060"/>
                </a:solidFill>
              </a:rPr>
              <a:t>ईटें</a:t>
            </a:r>
            <a:endParaRPr lang="en-US" sz="2800" b="1" dirty="0">
              <a:solidFill>
                <a:srgbClr val="002060"/>
              </a:solidFill>
            </a:endParaRPr>
          </a:p>
          <a:p>
            <a:pPr marL="514350" indent="-514350">
              <a:buFont typeface="+mj-lt"/>
              <a:buAutoNum type="arabicPeriod"/>
            </a:pPr>
            <a:endParaRPr lang="en-US" sz="2800" b="1" dirty="0">
              <a:solidFill>
                <a:srgbClr val="002060"/>
              </a:solidFill>
            </a:endParaRPr>
          </a:p>
          <a:p>
            <a:pPr marL="514350" indent="-514350">
              <a:buFont typeface="+mj-lt"/>
              <a:buAutoNum type="arabicPeriod"/>
            </a:pPr>
            <a:endParaRPr lang="en-US" sz="3200" b="1" dirty="0">
              <a:solidFill>
                <a:srgbClr val="002060"/>
              </a:solidFill>
            </a:endParaRPr>
          </a:p>
        </p:txBody>
      </p:sp>
    </p:spTree>
    <p:extLst>
      <p:ext uri="{BB962C8B-B14F-4D97-AF65-F5344CB8AC3E}">
        <p14:creationId xmlns:p14="http://schemas.microsoft.com/office/powerpoint/2010/main" val="21463282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5AAD0-6C43-3BDC-A515-B4DE5FB4DFA5}"/>
              </a:ext>
            </a:extLst>
          </p:cNvPr>
          <p:cNvSpPr>
            <a:spLocks noGrp="1"/>
          </p:cNvSpPr>
          <p:nvPr>
            <p:ph type="title"/>
          </p:nvPr>
        </p:nvSpPr>
        <p:spPr/>
        <p:txBody>
          <a:bodyPr>
            <a:normAutofit fontScale="90000"/>
          </a:bodyPr>
          <a:lstStyle/>
          <a:p>
            <a:r>
              <a:rPr lang="en-US" b="1" dirty="0" err="1">
                <a:solidFill>
                  <a:schemeClr val="accent5">
                    <a:lumMod val="75000"/>
                  </a:schemeClr>
                </a:solidFill>
              </a:rPr>
              <a:t>हड़प्पा</a:t>
            </a:r>
            <a:r>
              <a:rPr lang="en-US" b="1" dirty="0">
                <a:solidFill>
                  <a:schemeClr val="accent5">
                    <a:lumMod val="75000"/>
                  </a:schemeClr>
                </a:solidFill>
              </a:rPr>
              <a:t> </a:t>
            </a:r>
            <a:r>
              <a:rPr lang="en-US" b="1" dirty="0" err="1">
                <a:solidFill>
                  <a:schemeClr val="accent5">
                    <a:lumMod val="75000"/>
                  </a:schemeClr>
                </a:solidFill>
              </a:rPr>
              <a:t>सभ्यता</a:t>
            </a:r>
            <a:r>
              <a:rPr lang="en-US" b="1" dirty="0">
                <a:solidFill>
                  <a:schemeClr val="accent5">
                    <a:lumMod val="75000"/>
                  </a:schemeClr>
                </a:solidFill>
              </a:rPr>
              <a:t> </a:t>
            </a:r>
            <a:r>
              <a:rPr lang="en-US" b="1" dirty="0" err="1">
                <a:solidFill>
                  <a:schemeClr val="accent5">
                    <a:lumMod val="75000"/>
                  </a:schemeClr>
                </a:solidFill>
              </a:rPr>
              <a:t>की</a:t>
            </a:r>
            <a:r>
              <a:rPr lang="en-US" b="1" dirty="0">
                <a:solidFill>
                  <a:schemeClr val="accent5">
                    <a:lumMod val="75000"/>
                  </a:schemeClr>
                </a:solidFill>
              </a:rPr>
              <a:t> </a:t>
            </a:r>
            <a:r>
              <a:rPr lang="en-US" b="1" dirty="0" err="1">
                <a:solidFill>
                  <a:schemeClr val="accent5">
                    <a:lumMod val="75000"/>
                  </a:schemeClr>
                </a:solidFill>
              </a:rPr>
              <a:t>राजनीतिक</a:t>
            </a:r>
            <a:r>
              <a:rPr lang="en-US" b="1" dirty="0">
                <a:solidFill>
                  <a:schemeClr val="accent5">
                    <a:lumMod val="75000"/>
                  </a:schemeClr>
                </a:solidFill>
              </a:rPr>
              <a:t> </a:t>
            </a:r>
            <a:r>
              <a:rPr lang="en-US" b="1" dirty="0" err="1">
                <a:solidFill>
                  <a:schemeClr val="accent5">
                    <a:lumMod val="75000"/>
                  </a:schemeClr>
                </a:solidFill>
              </a:rPr>
              <a:t>संगठन</a:t>
            </a:r>
            <a:r>
              <a:rPr lang="en-US" b="1" dirty="0">
                <a:solidFill>
                  <a:schemeClr val="accent5">
                    <a:lumMod val="75000"/>
                  </a:schemeClr>
                </a:solidFill>
              </a:rPr>
              <a:t> </a:t>
            </a:r>
            <a:r>
              <a:rPr lang="en-US" b="1" dirty="0" err="1">
                <a:solidFill>
                  <a:schemeClr val="accent5">
                    <a:lumMod val="75000"/>
                  </a:schemeClr>
                </a:solidFill>
              </a:rPr>
              <a:t>का</a:t>
            </a:r>
            <a:r>
              <a:rPr lang="en-US" b="1" dirty="0">
                <a:solidFill>
                  <a:schemeClr val="accent5">
                    <a:lumMod val="75000"/>
                  </a:schemeClr>
                </a:solidFill>
              </a:rPr>
              <a:t> </a:t>
            </a:r>
            <a:r>
              <a:rPr lang="en-US" b="1" dirty="0" err="1">
                <a:solidFill>
                  <a:schemeClr val="accent5">
                    <a:lumMod val="75000"/>
                  </a:schemeClr>
                </a:solidFill>
              </a:rPr>
              <a:t>स्वरूप</a:t>
            </a:r>
            <a:endParaRPr lang="en-US" b="1" dirty="0">
              <a:solidFill>
                <a:schemeClr val="accent5">
                  <a:lumMod val="75000"/>
                </a:schemeClr>
              </a:solidFill>
            </a:endParaRPr>
          </a:p>
        </p:txBody>
      </p:sp>
      <p:sp>
        <p:nvSpPr>
          <p:cNvPr id="3" name="Content Placeholder 2">
            <a:extLst>
              <a:ext uri="{FF2B5EF4-FFF2-40B4-BE49-F238E27FC236}">
                <a16:creationId xmlns:a16="http://schemas.microsoft.com/office/drawing/2014/main" id="{17115B7A-EC37-E8BD-DEC1-0C9CACD4B3A1}"/>
              </a:ext>
            </a:extLst>
          </p:cNvPr>
          <p:cNvSpPr>
            <a:spLocks noGrp="1"/>
          </p:cNvSpPr>
          <p:nvPr>
            <p:ph idx="1"/>
          </p:nvPr>
        </p:nvSpPr>
        <p:spPr/>
        <p:txBody>
          <a:bodyPr>
            <a:normAutofit fontScale="85000" lnSpcReduction="10000"/>
          </a:bodyPr>
          <a:lstStyle/>
          <a:p>
            <a:r>
              <a:rPr lang="en-US" sz="2800" b="1" dirty="0" err="1"/>
              <a:t>स्टुअर्ट</a:t>
            </a:r>
            <a:r>
              <a:rPr lang="en-US" sz="2800" b="1" dirty="0"/>
              <a:t> </a:t>
            </a:r>
            <a:r>
              <a:rPr lang="en-US" sz="2800" b="1" dirty="0" err="1"/>
              <a:t>पिगट</a:t>
            </a:r>
            <a:r>
              <a:rPr lang="en-US" sz="2800" b="1" dirty="0"/>
              <a:t> </a:t>
            </a:r>
            <a:r>
              <a:rPr lang="en-US" sz="2800" b="1" dirty="0" err="1"/>
              <a:t>महोदय</a:t>
            </a:r>
            <a:r>
              <a:rPr lang="en-US" sz="2800" b="1" dirty="0"/>
              <a:t> </a:t>
            </a:r>
            <a:r>
              <a:rPr lang="en-US" sz="2800" b="1" dirty="0" err="1"/>
              <a:t>के</a:t>
            </a:r>
            <a:r>
              <a:rPr lang="en-US" sz="2800" b="1" dirty="0"/>
              <a:t> </a:t>
            </a:r>
            <a:r>
              <a:rPr lang="en-US" sz="2800" b="1" dirty="0" err="1"/>
              <a:t>अनुसार</a:t>
            </a:r>
            <a:r>
              <a:rPr lang="en-US" sz="2800" b="1" dirty="0"/>
              <a:t>- </a:t>
            </a:r>
            <a:r>
              <a:rPr lang="en-US" sz="2800" b="1" dirty="0" err="1"/>
              <a:t>सिंधु</a:t>
            </a:r>
            <a:r>
              <a:rPr lang="en-US" sz="2800" b="1" dirty="0"/>
              <a:t> </a:t>
            </a:r>
            <a:r>
              <a:rPr lang="en-US" sz="2800" b="1" dirty="0" err="1"/>
              <a:t>प्रदेश</a:t>
            </a:r>
            <a:r>
              <a:rPr lang="en-US" sz="2800" b="1" dirty="0"/>
              <a:t> </a:t>
            </a:r>
            <a:r>
              <a:rPr lang="en-US" sz="2800" b="1" dirty="0" err="1"/>
              <a:t>के</a:t>
            </a:r>
            <a:r>
              <a:rPr lang="en-US" sz="2800" b="1" dirty="0"/>
              <a:t> </a:t>
            </a:r>
            <a:r>
              <a:rPr lang="en-US" sz="2800" b="1" dirty="0" err="1"/>
              <a:t>शासन</a:t>
            </a:r>
            <a:r>
              <a:rPr lang="en-US" sz="2800" b="1" dirty="0"/>
              <a:t> </a:t>
            </a:r>
            <a:r>
              <a:rPr lang="en-US" sz="2800" b="1" dirty="0" err="1"/>
              <a:t>पर</a:t>
            </a:r>
            <a:r>
              <a:rPr lang="en-US" sz="2800" b="1" dirty="0"/>
              <a:t> </a:t>
            </a:r>
            <a:r>
              <a:rPr lang="en-US" sz="2800" b="1" dirty="0" err="1"/>
              <a:t>पुरोहित</a:t>
            </a:r>
            <a:r>
              <a:rPr lang="en-US" sz="2800" b="1" dirty="0"/>
              <a:t>  </a:t>
            </a:r>
            <a:r>
              <a:rPr lang="en-US" sz="2800" b="1" dirty="0" err="1"/>
              <a:t>वर्ग</a:t>
            </a:r>
            <a:r>
              <a:rPr lang="en-US" sz="2800" b="1" dirty="0"/>
              <a:t> </a:t>
            </a:r>
            <a:r>
              <a:rPr lang="en-US" sz="2800" b="1" dirty="0" err="1"/>
              <a:t>का</a:t>
            </a:r>
            <a:r>
              <a:rPr lang="en-US" sz="2800" b="1" dirty="0"/>
              <a:t> </a:t>
            </a:r>
            <a:r>
              <a:rPr lang="en-US" sz="2800" b="1" dirty="0" err="1"/>
              <a:t>अधिकार</a:t>
            </a:r>
            <a:r>
              <a:rPr lang="en-US" sz="2800" b="1" dirty="0"/>
              <a:t> </a:t>
            </a:r>
            <a:r>
              <a:rPr lang="en-US" sz="2800" b="1" dirty="0" err="1"/>
              <a:t>था</a:t>
            </a:r>
            <a:r>
              <a:rPr lang="en-US" sz="2800" b="1" dirty="0"/>
              <a:t>”।</a:t>
            </a:r>
          </a:p>
          <a:p>
            <a:r>
              <a:rPr lang="en-US" sz="2800" b="1" dirty="0" err="1"/>
              <a:t>मोहनजोदड़ो</a:t>
            </a:r>
            <a:r>
              <a:rPr lang="en-US" sz="2800" b="1" dirty="0"/>
              <a:t> </a:t>
            </a:r>
            <a:r>
              <a:rPr lang="en-US" sz="2800" b="1" dirty="0" err="1"/>
              <a:t>में</a:t>
            </a:r>
            <a:r>
              <a:rPr lang="en-US" sz="2800" b="1" dirty="0"/>
              <a:t> </a:t>
            </a:r>
            <a:r>
              <a:rPr lang="en-US" sz="2800" b="1" dirty="0" err="1"/>
              <a:t>स्थित</a:t>
            </a:r>
            <a:r>
              <a:rPr lang="en-US" sz="2800" b="1" dirty="0"/>
              <a:t> </a:t>
            </a:r>
            <a:r>
              <a:rPr lang="en-US" sz="2800" b="1" dirty="0" err="1"/>
              <a:t>विशाल</a:t>
            </a:r>
            <a:r>
              <a:rPr lang="en-US" sz="2800" b="1" dirty="0"/>
              <a:t> </a:t>
            </a:r>
            <a:r>
              <a:rPr lang="en-US" sz="2800" b="1" dirty="0" err="1"/>
              <a:t>स्नानागार</a:t>
            </a:r>
            <a:r>
              <a:rPr lang="en-US" sz="2800" b="1" dirty="0"/>
              <a:t> </a:t>
            </a:r>
            <a:r>
              <a:rPr lang="en-US" sz="2800" b="1" dirty="0" err="1"/>
              <a:t>एवं</a:t>
            </a:r>
            <a:r>
              <a:rPr lang="en-US" sz="2800" b="1" dirty="0"/>
              <a:t> </a:t>
            </a:r>
            <a:r>
              <a:rPr lang="en-US" sz="2800" b="1" dirty="0" err="1"/>
              <a:t>उसके</a:t>
            </a:r>
            <a:r>
              <a:rPr lang="en-US" sz="2800" b="1" dirty="0"/>
              <a:t> </a:t>
            </a:r>
            <a:r>
              <a:rPr lang="en-US" sz="2800" b="1" dirty="0" err="1"/>
              <a:t>समीप</a:t>
            </a:r>
            <a:r>
              <a:rPr lang="en-US" sz="2800" b="1" dirty="0"/>
              <a:t> </a:t>
            </a:r>
            <a:r>
              <a:rPr lang="en-US" sz="2800" b="1" dirty="0" err="1"/>
              <a:t>प्राप्त</a:t>
            </a:r>
            <a:r>
              <a:rPr lang="en-US" sz="2800" b="1" dirty="0"/>
              <a:t> </a:t>
            </a:r>
            <a:r>
              <a:rPr lang="en-US" sz="2800" b="1" dirty="0" err="1"/>
              <a:t>अवशेषों</a:t>
            </a:r>
            <a:r>
              <a:rPr lang="en-US" sz="2800" b="1" dirty="0"/>
              <a:t> </a:t>
            </a:r>
            <a:r>
              <a:rPr lang="en-US" sz="2800" b="1" dirty="0" err="1"/>
              <a:t>से</a:t>
            </a:r>
            <a:r>
              <a:rPr lang="en-US" sz="2800" b="1" dirty="0"/>
              <a:t> </a:t>
            </a:r>
            <a:r>
              <a:rPr lang="en-US" sz="2800" b="1" dirty="0" err="1"/>
              <a:t>ऐसा</a:t>
            </a:r>
            <a:r>
              <a:rPr lang="en-US" sz="2800" b="1" dirty="0"/>
              <a:t> </a:t>
            </a:r>
            <a:r>
              <a:rPr lang="en-US" sz="2800" b="1" dirty="0" err="1"/>
              <a:t>अनुमान</a:t>
            </a:r>
            <a:r>
              <a:rPr lang="en-US" sz="2800" b="1" dirty="0"/>
              <a:t> </a:t>
            </a:r>
            <a:r>
              <a:rPr lang="en-US" sz="2800" b="1" dirty="0" err="1"/>
              <a:t>लगाया</a:t>
            </a:r>
            <a:r>
              <a:rPr lang="en-US" sz="2800" b="1" dirty="0"/>
              <a:t> </a:t>
            </a:r>
            <a:r>
              <a:rPr lang="en-US" sz="2800" b="1" dirty="0" err="1"/>
              <a:t>जाता</a:t>
            </a:r>
            <a:r>
              <a:rPr lang="en-US" sz="2800" b="1" dirty="0"/>
              <a:t> </a:t>
            </a:r>
            <a:r>
              <a:rPr lang="en-US" sz="2800" b="1" dirty="0" err="1"/>
              <a:t>है</a:t>
            </a:r>
            <a:r>
              <a:rPr lang="en-US" sz="2800" b="1" dirty="0"/>
              <a:t> </a:t>
            </a:r>
            <a:r>
              <a:rPr lang="en-US" sz="2800" b="1" dirty="0" err="1"/>
              <a:t>कि</a:t>
            </a:r>
            <a:r>
              <a:rPr lang="en-US" sz="2800" b="1" dirty="0"/>
              <a:t> </a:t>
            </a:r>
            <a:r>
              <a:rPr lang="en-US" sz="2800" b="1" dirty="0" err="1"/>
              <a:t>इस</a:t>
            </a:r>
            <a:r>
              <a:rPr lang="en-US" sz="2800" b="1" dirty="0"/>
              <a:t> </a:t>
            </a:r>
            <a:r>
              <a:rPr lang="en-US" sz="2800" b="1" dirty="0" err="1"/>
              <a:t>विशाल</a:t>
            </a:r>
            <a:r>
              <a:rPr lang="en-US" sz="2800" b="1" dirty="0"/>
              <a:t> </a:t>
            </a:r>
            <a:r>
              <a:rPr lang="en-US" sz="2800" b="1" dirty="0" err="1"/>
              <a:t>क्षेत्र</a:t>
            </a:r>
            <a:r>
              <a:rPr lang="en-US" sz="2800" b="1" dirty="0"/>
              <a:t> </a:t>
            </a:r>
            <a:r>
              <a:rPr lang="en-US" sz="2800" b="1" dirty="0" err="1"/>
              <a:t>में</a:t>
            </a:r>
            <a:r>
              <a:rPr lang="en-US" sz="2800" b="1" dirty="0"/>
              <a:t> </a:t>
            </a:r>
            <a:r>
              <a:rPr lang="en-US" sz="2800" b="1" dirty="0" err="1"/>
              <a:t>किसी</a:t>
            </a:r>
            <a:r>
              <a:rPr lang="en-US" sz="2800" b="1" dirty="0"/>
              <a:t> न </a:t>
            </a:r>
            <a:r>
              <a:rPr lang="en-US" sz="2800" b="1" dirty="0" err="1"/>
              <a:t>किसी</a:t>
            </a:r>
            <a:r>
              <a:rPr lang="en-US" sz="2800" b="1" dirty="0"/>
              <a:t> </a:t>
            </a:r>
            <a:r>
              <a:rPr lang="en-US" sz="2800" b="1" dirty="0" err="1"/>
              <a:t>प्रकार</a:t>
            </a:r>
            <a:r>
              <a:rPr lang="en-US" sz="2800" b="1" dirty="0"/>
              <a:t> </a:t>
            </a:r>
            <a:r>
              <a:rPr lang="en-US" sz="2800" b="1" dirty="0" err="1"/>
              <a:t>का</a:t>
            </a:r>
            <a:r>
              <a:rPr lang="en-US" sz="2800" b="1" dirty="0"/>
              <a:t> </a:t>
            </a:r>
            <a:r>
              <a:rPr lang="en-US" sz="2800" b="1" dirty="0" err="1"/>
              <a:t>राजनीतिक</a:t>
            </a:r>
            <a:r>
              <a:rPr lang="en-US" sz="2800" b="1" dirty="0"/>
              <a:t> </a:t>
            </a:r>
            <a:r>
              <a:rPr lang="en-US" sz="2800" b="1" dirty="0" err="1"/>
              <a:t>संगठन</a:t>
            </a:r>
            <a:r>
              <a:rPr lang="en-US" sz="2800" b="1" dirty="0"/>
              <a:t> </a:t>
            </a:r>
            <a:r>
              <a:rPr lang="en-US" sz="2800" b="1" dirty="0" err="1"/>
              <a:t>अवश्य</a:t>
            </a:r>
            <a:r>
              <a:rPr lang="en-US" sz="2800" b="1" dirty="0"/>
              <a:t> </a:t>
            </a:r>
            <a:r>
              <a:rPr lang="en-US" sz="2800" b="1" dirty="0" err="1"/>
              <a:t>रहा</a:t>
            </a:r>
            <a:r>
              <a:rPr lang="en-US" sz="2800" b="1" dirty="0"/>
              <a:t> </a:t>
            </a:r>
            <a:r>
              <a:rPr lang="en-US" sz="2800" b="1" dirty="0" err="1"/>
              <a:t>होगा</a:t>
            </a:r>
            <a:r>
              <a:rPr lang="en-US" sz="2800" b="1" dirty="0"/>
              <a:t> </a:t>
            </a:r>
            <a:r>
              <a:rPr lang="en-US" sz="2800" b="1" dirty="0" err="1"/>
              <a:t>ऐसा</a:t>
            </a:r>
            <a:r>
              <a:rPr lang="en-US" sz="2800" b="1" dirty="0"/>
              <a:t> </a:t>
            </a:r>
            <a:r>
              <a:rPr lang="en-US" sz="2800" b="1" dirty="0" err="1"/>
              <a:t>अनुमान</a:t>
            </a:r>
            <a:r>
              <a:rPr lang="en-US" sz="2800" b="1" dirty="0"/>
              <a:t> </a:t>
            </a:r>
            <a:r>
              <a:rPr lang="en-US" sz="2800" b="1" dirty="0" err="1"/>
              <a:t>है</a:t>
            </a:r>
            <a:r>
              <a:rPr lang="en-US" sz="2800" b="1" dirty="0"/>
              <a:t> </a:t>
            </a:r>
            <a:r>
              <a:rPr lang="en-US" sz="2800" b="1" dirty="0" err="1"/>
              <a:t>कि</a:t>
            </a:r>
            <a:r>
              <a:rPr lang="en-US" sz="2800" b="1" dirty="0"/>
              <a:t> </a:t>
            </a:r>
            <a:r>
              <a:rPr lang="en-US" sz="2800" b="1" dirty="0" err="1"/>
              <a:t>स्नानागार</a:t>
            </a:r>
            <a:r>
              <a:rPr lang="en-US" sz="2800" b="1" dirty="0"/>
              <a:t> </a:t>
            </a:r>
            <a:r>
              <a:rPr lang="en-US" sz="2800" b="1" dirty="0" err="1"/>
              <a:t>का</a:t>
            </a:r>
            <a:r>
              <a:rPr lang="en-US" sz="2800" b="1" dirty="0"/>
              <a:t> </a:t>
            </a:r>
            <a:r>
              <a:rPr lang="en-US" sz="2800" b="1" dirty="0" err="1"/>
              <a:t>प्रयोग</a:t>
            </a:r>
            <a:r>
              <a:rPr lang="en-US" sz="2800" b="1" dirty="0"/>
              <a:t> </a:t>
            </a:r>
            <a:r>
              <a:rPr lang="en-US" sz="2800" b="1" dirty="0" err="1"/>
              <a:t>धार्मिक</a:t>
            </a:r>
            <a:r>
              <a:rPr lang="en-US" sz="2800" b="1" dirty="0"/>
              <a:t> </a:t>
            </a:r>
            <a:r>
              <a:rPr lang="en-US" sz="2800" b="1" dirty="0" err="1"/>
              <a:t>अनुष्ठान</a:t>
            </a:r>
            <a:r>
              <a:rPr lang="en-US" sz="2800" b="1" dirty="0"/>
              <a:t> </a:t>
            </a:r>
            <a:r>
              <a:rPr lang="en-US" sz="2800" b="1" dirty="0" err="1"/>
              <a:t>हेतु</a:t>
            </a:r>
            <a:r>
              <a:rPr lang="en-US" sz="2800" b="1" dirty="0"/>
              <a:t> </a:t>
            </a:r>
            <a:r>
              <a:rPr lang="en-US" sz="2800" b="1" dirty="0" err="1"/>
              <a:t>किया</a:t>
            </a:r>
            <a:r>
              <a:rPr lang="en-US" sz="2800" b="1" dirty="0"/>
              <a:t> </a:t>
            </a:r>
            <a:r>
              <a:rPr lang="en-US" sz="2800" b="1" dirty="0" err="1"/>
              <a:t>जाता</a:t>
            </a:r>
            <a:r>
              <a:rPr lang="en-US" sz="2800" b="1" dirty="0"/>
              <a:t> </a:t>
            </a:r>
            <a:r>
              <a:rPr lang="en-US" sz="2800" b="1" dirty="0" err="1"/>
              <a:t>होगा</a:t>
            </a:r>
            <a:r>
              <a:rPr lang="en-US" sz="2800" b="1" dirty="0"/>
              <a:t>। </a:t>
            </a:r>
            <a:r>
              <a:rPr lang="en-US" sz="2800" b="1" dirty="0" err="1"/>
              <a:t>शायद</a:t>
            </a:r>
            <a:r>
              <a:rPr lang="en-US" sz="2800" b="1" dirty="0"/>
              <a:t> </a:t>
            </a:r>
            <a:r>
              <a:rPr lang="en-US" sz="2800" b="1" dirty="0" err="1"/>
              <a:t>इसीलिए</a:t>
            </a:r>
            <a:r>
              <a:rPr lang="en-US" sz="2800" b="1" dirty="0"/>
              <a:t> </a:t>
            </a:r>
            <a:r>
              <a:rPr lang="en-US" sz="2800" b="1" dirty="0" err="1"/>
              <a:t>पिगट</a:t>
            </a:r>
            <a:r>
              <a:rPr lang="en-US" sz="2800" b="1" dirty="0"/>
              <a:t> </a:t>
            </a:r>
            <a:r>
              <a:rPr lang="en-US" sz="2800" b="1" dirty="0" err="1"/>
              <a:t>महोदय</a:t>
            </a:r>
            <a:r>
              <a:rPr lang="en-US" sz="2800" b="1" dirty="0"/>
              <a:t> </a:t>
            </a:r>
            <a:r>
              <a:rPr lang="en-US" sz="2800" b="1" dirty="0" err="1"/>
              <a:t>ने</a:t>
            </a:r>
            <a:r>
              <a:rPr lang="en-US" sz="2800" b="1" dirty="0"/>
              <a:t> </a:t>
            </a:r>
            <a:r>
              <a:rPr lang="en-US" sz="2800" b="1" dirty="0" err="1"/>
              <a:t>उपर्युक्त</a:t>
            </a:r>
            <a:r>
              <a:rPr lang="en-US" sz="2800" b="1" dirty="0"/>
              <a:t>  </a:t>
            </a:r>
            <a:r>
              <a:rPr lang="en-US" sz="2800" b="1" dirty="0" err="1"/>
              <a:t>निष्कर्ष</a:t>
            </a:r>
            <a:r>
              <a:rPr lang="en-US" sz="2800" b="1" dirty="0"/>
              <a:t> </a:t>
            </a:r>
            <a:r>
              <a:rPr lang="en-US" sz="2800" b="1" dirty="0" err="1"/>
              <a:t>निकला</a:t>
            </a:r>
            <a:r>
              <a:rPr lang="en-US" sz="2800" b="1" dirty="0"/>
              <a:t> </a:t>
            </a:r>
            <a:r>
              <a:rPr lang="en-US" sz="2800" b="1" dirty="0" err="1"/>
              <a:t>होगा</a:t>
            </a:r>
            <a:r>
              <a:rPr lang="en-US" sz="2800" b="1" dirty="0"/>
              <a:t>। </a:t>
            </a:r>
            <a:r>
              <a:rPr lang="en-US" sz="2800" b="1" dirty="0" err="1"/>
              <a:t>पुरोहित</a:t>
            </a:r>
            <a:r>
              <a:rPr lang="en-US" sz="2800" b="1" dirty="0"/>
              <a:t> </a:t>
            </a:r>
            <a:r>
              <a:rPr lang="en-US" sz="2800" b="1" dirty="0" err="1"/>
              <a:t>वर्ग</a:t>
            </a:r>
            <a:r>
              <a:rPr lang="en-US" sz="2800" b="1" dirty="0"/>
              <a:t> </a:t>
            </a:r>
            <a:r>
              <a:rPr lang="en-US" sz="2800" b="1" dirty="0" err="1"/>
              <a:t>की</a:t>
            </a:r>
            <a:r>
              <a:rPr lang="en-US" sz="2800" b="1" dirty="0"/>
              <a:t> </a:t>
            </a:r>
            <a:r>
              <a:rPr lang="en-US" sz="2800" b="1" dirty="0" err="1"/>
              <a:t>प्रधानता</a:t>
            </a:r>
            <a:r>
              <a:rPr lang="en-US" sz="2800" b="1" dirty="0"/>
              <a:t> </a:t>
            </a:r>
            <a:r>
              <a:rPr lang="en-US" sz="2800" b="1" dirty="0" err="1"/>
              <a:t>थी</a:t>
            </a:r>
            <a:r>
              <a:rPr lang="en-US" sz="2800" b="1" dirty="0"/>
              <a:t> </a:t>
            </a:r>
            <a:r>
              <a:rPr lang="en-US" sz="2800" b="1" dirty="0" err="1"/>
              <a:t>अथवा</a:t>
            </a:r>
            <a:r>
              <a:rPr lang="en-US" sz="2800" b="1" dirty="0"/>
              <a:t> </a:t>
            </a:r>
            <a:r>
              <a:rPr lang="en-US" sz="2800" b="1" dirty="0" err="1"/>
              <a:t>नहीं</a:t>
            </a:r>
            <a:r>
              <a:rPr lang="en-US" sz="2800" b="1" dirty="0"/>
              <a:t> </a:t>
            </a:r>
            <a:r>
              <a:rPr lang="en-US" sz="2800" b="1" dirty="0" err="1"/>
              <a:t>यह</a:t>
            </a:r>
            <a:r>
              <a:rPr lang="en-US" sz="2800" b="1" dirty="0"/>
              <a:t> </a:t>
            </a:r>
            <a:r>
              <a:rPr lang="en-US" sz="2800" b="1" dirty="0" err="1"/>
              <a:t>कहना</a:t>
            </a:r>
            <a:r>
              <a:rPr lang="en-US" sz="2800" b="1" dirty="0"/>
              <a:t> </a:t>
            </a:r>
            <a:r>
              <a:rPr lang="en-US" sz="2800" b="1" dirty="0" err="1"/>
              <a:t>असंभव</a:t>
            </a:r>
            <a:r>
              <a:rPr lang="en-US" sz="2800" b="1" dirty="0"/>
              <a:t> </a:t>
            </a:r>
            <a:r>
              <a:rPr lang="en-US" sz="2800" b="1" dirty="0" err="1"/>
              <a:t>है</a:t>
            </a:r>
            <a:r>
              <a:rPr lang="en-US" sz="2800" b="1" dirty="0"/>
              <a:t> </a:t>
            </a:r>
            <a:r>
              <a:rPr lang="en-US" sz="2800" b="1" dirty="0" err="1"/>
              <a:t>यहां</a:t>
            </a:r>
            <a:r>
              <a:rPr lang="en-US" sz="2800" b="1" dirty="0"/>
              <a:t> </a:t>
            </a:r>
            <a:r>
              <a:rPr lang="en-US" sz="2800" b="1" dirty="0" err="1"/>
              <a:t>एक</a:t>
            </a:r>
            <a:r>
              <a:rPr lang="en-US" sz="2800" b="1" dirty="0"/>
              <a:t> </a:t>
            </a:r>
            <a:r>
              <a:rPr lang="en-US" sz="2800" b="1" dirty="0" err="1"/>
              <a:t>तथ्य</a:t>
            </a:r>
            <a:r>
              <a:rPr lang="en-US" sz="2800" b="1" dirty="0"/>
              <a:t>  </a:t>
            </a:r>
            <a:r>
              <a:rPr lang="en-US" sz="2800" b="1" dirty="0" err="1"/>
              <a:t>यह</a:t>
            </a:r>
            <a:r>
              <a:rPr lang="en-US" sz="2800" b="1" dirty="0"/>
              <a:t> </a:t>
            </a:r>
            <a:r>
              <a:rPr lang="en-US" sz="2800" b="1" dirty="0" err="1"/>
              <a:t>भी</a:t>
            </a:r>
            <a:r>
              <a:rPr lang="en-US" sz="2800" b="1" dirty="0"/>
              <a:t> </a:t>
            </a:r>
            <a:r>
              <a:rPr lang="en-US" sz="2800" b="1" dirty="0" err="1"/>
              <a:t>उल्लेखनीय</a:t>
            </a:r>
            <a:r>
              <a:rPr lang="en-US" sz="2800" b="1" dirty="0"/>
              <a:t> </a:t>
            </a:r>
            <a:r>
              <a:rPr lang="en-US" sz="2800" b="1" dirty="0" err="1"/>
              <a:t>है</a:t>
            </a:r>
            <a:r>
              <a:rPr lang="en-US" sz="2800" b="1" dirty="0"/>
              <a:t> </a:t>
            </a:r>
            <a:r>
              <a:rPr lang="en-US" sz="2800" b="1" dirty="0" err="1"/>
              <a:t>कि</a:t>
            </a:r>
            <a:r>
              <a:rPr lang="en-US" sz="2800" b="1" dirty="0"/>
              <a:t> </a:t>
            </a:r>
            <a:r>
              <a:rPr lang="en-US" sz="2800" b="1" dirty="0" err="1"/>
              <a:t>सुमेर</a:t>
            </a:r>
            <a:r>
              <a:rPr lang="en-US" sz="2800" b="1" dirty="0"/>
              <a:t>  </a:t>
            </a:r>
            <a:r>
              <a:rPr lang="en-US" sz="2800" b="1" dirty="0" err="1"/>
              <a:t>और</a:t>
            </a:r>
            <a:r>
              <a:rPr lang="en-US" sz="2800" b="1" dirty="0"/>
              <a:t> </a:t>
            </a:r>
            <a:r>
              <a:rPr lang="en-US" sz="2800" b="1" dirty="0" err="1"/>
              <a:t>अक्काड</a:t>
            </a:r>
            <a:r>
              <a:rPr lang="en-US" sz="2800" b="1" dirty="0"/>
              <a:t> </a:t>
            </a:r>
            <a:r>
              <a:rPr lang="en-US" sz="2800" b="1" dirty="0" err="1"/>
              <a:t>की</a:t>
            </a:r>
            <a:r>
              <a:rPr lang="en-US" sz="2800" b="1" dirty="0"/>
              <a:t> </a:t>
            </a:r>
            <a:r>
              <a:rPr lang="en-US" sz="2800" b="1" dirty="0" err="1"/>
              <a:t>तरह</a:t>
            </a:r>
            <a:r>
              <a:rPr lang="en-US" sz="2800" b="1" dirty="0"/>
              <a:t> </a:t>
            </a:r>
            <a:r>
              <a:rPr lang="en-US" sz="2800" b="1" dirty="0" err="1"/>
              <a:t>पुरोहित</a:t>
            </a:r>
            <a:r>
              <a:rPr lang="en-US" sz="2800" b="1" dirty="0"/>
              <a:t> </a:t>
            </a:r>
            <a:r>
              <a:rPr lang="en-US" sz="2800" b="1" dirty="0" err="1"/>
              <a:t>वर्ग</a:t>
            </a:r>
            <a:r>
              <a:rPr lang="en-US" sz="2800" b="1" dirty="0"/>
              <a:t> </a:t>
            </a:r>
            <a:r>
              <a:rPr lang="en-US" sz="2800" b="1" dirty="0" err="1"/>
              <a:t>यहां</a:t>
            </a:r>
            <a:r>
              <a:rPr lang="en-US" sz="2800" b="1" dirty="0"/>
              <a:t> </a:t>
            </a:r>
            <a:r>
              <a:rPr lang="en-US" sz="2800" b="1" dirty="0" err="1"/>
              <a:t>संगठित</a:t>
            </a:r>
            <a:r>
              <a:rPr lang="en-US" sz="2800" b="1" dirty="0"/>
              <a:t> </a:t>
            </a:r>
            <a:r>
              <a:rPr lang="en-US" sz="2800" b="1" dirty="0" err="1"/>
              <a:t>नहीं</a:t>
            </a:r>
            <a:r>
              <a:rPr lang="en-US" sz="2800" b="1" dirty="0"/>
              <a:t> </a:t>
            </a:r>
            <a:r>
              <a:rPr lang="en-US" sz="2800" b="1" dirty="0" err="1"/>
              <a:t>था</a:t>
            </a:r>
            <a:r>
              <a:rPr lang="en-US" sz="2800" b="1" dirty="0"/>
              <a:t>।</a:t>
            </a:r>
          </a:p>
        </p:txBody>
      </p:sp>
    </p:spTree>
    <p:extLst>
      <p:ext uri="{BB962C8B-B14F-4D97-AF65-F5344CB8AC3E}">
        <p14:creationId xmlns:p14="http://schemas.microsoft.com/office/powerpoint/2010/main" val="36923408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CCF2A-119E-3A95-8024-BDF446EEECE5}"/>
              </a:ext>
            </a:extLst>
          </p:cNvPr>
          <p:cNvSpPr>
            <a:spLocks noGrp="1"/>
          </p:cNvSpPr>
          <p:nvPr>
            <p:ph type="title"/>
          </p:nvPr>
        </p:nvSpPr>
        <p:spPr/>
        <p:txBody>
          <a:bodyPr>
            <a:noAutofit/>
          </a:bodyPr>
          <a:lstStyle/>
          <a:p>
            <a:r>
              <a:rPr lang="en-US" b="1" dirty="0" err="1">
                <a:solidFill>
                  <a:srgbClr val="0070C0"/>
                </a:solidFill>
              </a:rPr>
              <a:t>हड़प्पा</a:t>
            </a:r>
            <a:r>
              <a:rPr lang="en-US" b="1" dirty="0">
                <a:solidFill>
                  <a:srgbClr val="0070C0"/>
                </a:solidFill>
              </a:rPr>
              <a:t> </a:t>
            </a:r>
            <a:r>
              <a:rPr lang="en-US" b="1" dirty="0" err="1">
                <a:solidFill>
                  <a:srgbClr val="0070C0"/>
                </a:solidFill>
              </a:rPr>
              <a:t>सभ्यता</a:t>
            </a:r>
            <a:r>
              <a:rPr lang="en-US" b="1" dirty="0">
                <a:solidFill>
                  <a:srgbClr val="0070C0"/>
                </a:solidFill>
              </a:rPr>
              <a:t> </a:t>
            </a:r>
            <a:r>
              <a:rPr lang="en-US" b="1" dirty="0" err="1">
                <a:solidFill>
                  <a:srgbClr val="0070C0"/>
                </a:solidFill>
              </a:rPr>
              <a:t>का</a:t>
            </a:r>
            <a:r>
              <a:rPr lang="en-US" b="1" dirty="0">
                <a:solidFill>
                  <a:srgbClr val="0070C0"/>
                </a:solidFill>
              </a:rPr>
              <a:t> </a:t>
            </a:r>
            <a:r>
              <a:rPr lang="en-US" b="1" dirty="0" err="1">
                <a:solidFill>
                  <a:srgbClr val="0070C0"/>
                </a:solidFill>
              </a:rPr>
              <a:t>सांस्कृतिक</a:t>
            </a:r>
            <a:r>
              <a:rPr lang="en-US" b="1" dirty="0">
                <a:solidFill>
                  <a:srgbClr val="0070C0"/>
                </a:solidFill>
              </a:rPr>
              <a:t> </a:t>
            </a:r>
            <a:r>
              <a:rPr lang="en-US" b="1" dirty="0" err="1">
                <a:solidFill>
                  <a:srgbClr val="0070C0"/>
                </a:solidFill>
              </a:rPr>
              <a:t>एवं</a:t>
            </a:r>
            <a:r>
              <a:rPr lang="en-US" b="1" dirty="0">
                <a:solidFill>
                  <a:srgbClr val="0070C0"/>
                </a:solidFill>
              </a:rPr>
              <a:t> </a:t>
            </a:r>
            <a:r>
              <a:rPr lang="en-US" b="1" dirty="0" err="1">
                <a:solidFill>
                  <a:srgbClr val="0070C0"/>
                </a:solidFill>
              </a:rPr>
              <a:t>सामाजिक</a:t>
            </a:r>
            <a:r>
              <a:rPr lang="en-US" b="1" dirty="0">
                <a:solidFill>
                  <a:srgbClr val="0070C0"/>
                </a:solidFill>
              </a:rPr>
              <a:t> </a:t>
            </a:r>
            <a:r>
              <a:rPr lang="en-US" b="1" dirty="0" err="1">
                <a:solidFill>
                  <a:srgbClr val="0070C0"/>
                </a:solidFill>
              </a:rPr>
              <a:t>जीवन</a:t>
            </a:r>
            <a:endParaRPr lang="en-US" b="1" dirty="0">
              <a:solidFill>
                <a:srgbClr val="0070C0"/>
              </a:solidFill>
            </a:endParaRPr>
          </a:p>
        </p:txBody>
      </p:sp>
      <p:sp>
        <p:nvSpPr>
          <p:cNvPr id="3" name="Content Placeholder 2">
            <a:extLst>
              <a:ext uri="{FF2B5EF4-FFF2-40B4-BE49-F238E27FC236}">
                <a16:creationId xmlns:a16="http://schemas.microsoft.com/office/drawing/2014/main" id="{E4EE503D-9956-14CE-56F7-4D9F2354A4B7}"/>
              </a:ext>
            </a:extLst>
          </p:cNvPr>
          <p:cNvSpPr>
            <a:spLocks noGrp="1"/>
          </p:cNvSpPr>
          <p:nvPr>
            <p:ph idx="1"/>
          </p:nvPr>
        </p:nvSpPr>
        <p:spPr/>
        <p:txBody>
          <a:bodyPr>
            <a:normAutofit/>
          </a:bodyPr>
          <a:lstStyle/>
          <a:p>
            <a:r>
              <a:rPr lang="en-US" sz="2800" b="1" dirty="0" err="1"/>
              <a:t>हड़प्पा</a:t>
            </a:r>
            <a:r>
              <a:rPr lang="en-US" sz="2800" b="1" dirty="0"/>
              <a:t> </a:t>
            </a:r>
            <a:r>
              <a:rPr lang="en-US" sz="2800" b="1" dirty="0" err="1"/>
              <a:t>सभ्यता</a:t>
            </a:r>
            <a:r>
              <a:rPr lang="en-US" sz="2800" b="1" dirty="0"/>
              <a:t> </a:t>
            </a:r>
            <a:r>
              <a:rPr lang="en-US" sz="2800" b="1" dirty="0" err="1"/>
              <a:t>में</a:t>
            </a:r>
            <a:r>
              <a:rPr lang="en-US" sz="2800" b="1" dirty="0"/>
              <a:t> </a:t>
            </a:r>
            <a:r>
              <a:rPr lang="en-US" sz="2800" b="1" dirty="0" err="1"/>
              <a:t>परंपरागत</a:t>
            </a:r>
            <a:r>
              <a:rPr lang="en-US" sz="2800" b="1" dirty="0"/>
              <a:t> </a:t>
            </a:r>
            <a:r>
              <a:rPr lang="en-US" sz="2800" b="1" dirty="0" err="1"/>
              <a:t>परिवार</a:t>
            </a:r>
            <a:r>
              <a:rPr lang="en-US" sz="2800" b="1" dirty="0"/>
              <a:t> </a:t>
            </a:r>
            <a:r>
              <a:rPr lang="en-US" sz="2800" b="1" dirty="0" err="1"/>
              <a:t>ही</a:t>
            </a:r>
            <a:r>
              <a:rPr lang="en-US" sz="2800" b="1" dirty="0"/>
              <a:t> </a:t>
            </a:r>
            <a:r>
              <a:rPr lang="en-US" sz="2800" b="1" dirty="0" err="1"/>
              <a:t>सामाजिक</a:t>
            </a:r>
            <a:r>
              <a:rPr lang="en-US" sz="2800" b="1" dirty="0"/>
              <a:t> </a:t>
            </a:r>
            <a:r>
              <a:rPr lang="en-US" sz="2800" b="1" dirty="0" err="1"/>
              <a:t>इकाई</a:t>
            </a:r>
            <a:r>
              <a:rPr lang="en-US" sz="2800" b="1" dirty="0"/>
              <a:t> </a:t>
            </a:r>
            <a:r>
              <a:rPr lang="en-US" sz="2800" b="1" dirty="0" err="1"/>
              <a:t>थी</a:t>
            </a:r>
            <a:r>
              <a:rPr lang="en-US" sz="2800" b="1" dirty="0"/>
              <a:t> </a:t>
            </a:r>
            <a:r>
              <a:rPr lang="en-US" sz="2800" b="1" dirty="0" err="1"/>
              <a:t>उनका</a:t>
            </a:r>
            <a:r>
              <a:rPr lang="en-US" sz="2800" b="1" dirty="0"/>
              <a:t> </a:t>
            </a:r>
            <a:r>
              <a:rPr lang="en-US" sz="2800" b="1" dirty="0" err="1"/>
              <a:t>सामाजिक</a:t>
            </a:r>
            <a:r>
              <a:rPr lang="en-US" sz="2800" b="1" dirty="0"/>
              <a:t> </a:t>
            </a:r>
            <a:r>
              <a:rPr lang="en-US" sz="2800" b="1" dirty="0" err="1"/>
              <a:t>जीवन</a:t>
            </a:r>
            <a:r>
              <a:rPr lang="en-US" sz="2800" b="1" dirty="0"/>
              <a:t> </a:t>
            </a:r>
            <a:r>
              <a:rPr lang="en-US" sz="2800" b="1" dirty="0" err="1"/>
              <a:t>सुखी</a:t>
            </a:r>
            <a:r>
              <a:rPr lang="en-US" sz="2800" b="1" dirty="0"/>
              <a:t> </a:t>
            </a:r>
            <a:r>
              <a:rPr lang="en-US" sz="2800" b="1" dirty="0" err="1"/>
              <a:t>एवं</a:t>
            </a:r>
            <a:r>
              <a:rPr lang="en-US" sz="2800" b="1" dirty="0"/>
              <a:t> </a:t>
            </a:r>
            <a:r>
              <a:rPr lang="en-US" sz="2800" b="1" dirty="0" err="1"/>
              <a:t>सुविधापूर्ण</a:t>
            </a:r>
            <a:r>
              <a:rPr lang="en-US" sz="2800" b="1" dirty="0"/>
              <a:t> </a:t>
            </a:r>
            <a:r>
              <a:rPr lang="en-US" sz="2800" b="1" dirty="0" err="1"/>
              <a:t>था</a:t>
            </a:r>
            <a:r>
              <a:rPr lang="en-US" sz="2800" b="1" dirty="0"/>
              <a:t> </a:t>
            </a:r>
            <a:r>
              <a:rPr lang="en-US" sz="2800" b="1" dirty="0" err="1"/>
              <a:t>उत्खनन</a:t>
            </a:r>
            <a:r>
              <a:rPr lang="en-US" sz="2800" b="1" dirty="0"/>
              <a:t> </a:t>
            </a:r>
            <a:r>
              <a:rPr lang="en-US" sz="2800" b="1" dirty="0" err="1"/>
              <a:t>में</a:t>
            </a:r>
            <a:r>
              <a:rPr lang="en-US" sz="2800" b="1" dirty="0"/>
              <a:t> </a:t>
            </a:r>
            <a:r>
              <a:rPr lang="en-US" sz="2800" b="1" dirty="0" err="1"/>
              <a:t>प्राप्त</a:t>
            </a:r>
            <a:r>
              <a:rPr lang="en-US" sz="2800" b="1" dirty="0"/>
              <a:t> </a:t>
            </a:r>
            <a:r>
              <a:rPr lang="en-US" sz="2800" b="1" dirty="0" err="1"/>
              <a:t>बहुसंख्यक</a:t>
            </a:r>
            <a:r>
              <a:rPr lang="en-US" sz="2800" b="1" dirty="0"/>
              <a:t>  </a:t>
            </a:r>
            <a:r>
              <a:rPr lang="en-US" sz="2800" b="1" dirty="0" err="1"/>
              <a:t>नारी</a:t>
            </a:r>
            <a:r>
              <a:rPr lang="en-US" sz="2800" b="1" dirty="0"/>
              <a:t> </a:t>
            </a:r>
            <a:r>
              <a:rPr lang="en-US" sz="2800" b="1" dirty="0" err="1"/>
              <a:t>मूर्तियां</a:t>
            </a:r>
            <a:r>
              <a:rPr lang="en-US" sz="2800" b="1" dirty="0"/>
              <a:t> </a:t>
            </a:r>
            <a:r>
              <a:rPr lang="en-US" sz="2800" b="1" dirty="0" err="1"/>
              <a:t>की</a:t>
            </a:r>
            <a:r>
              <a:rPr lang="en-US" sz="2800" b="1" dirty="0"/>
              <a:t> </a:t>
            </a:r>
            <a:r>
              <a:rPr lang="en-US" sz="2800" b="1" dirty="0" err="1"/>
              <a:t>प्राप्ति</a:t>
            </a:r>
            <a:r>
              <a:rPr lang="en-US" sz="2800" b="1" dirty="0"/>
              <a:t> </a:t>
            </a:r>
            <a:r>
              <a:rPr lang="en-US" sz="2800" b="1" dirty="0" err="1"/>
              <a:t>से</a:t>
            </a:r>
            <a:r>
              <a:rPr lang="en-US" sz="2800" b="1" dirty="0"/>
              <a:t> </a:t>
            </a:r>
            <a:r>
              <a:rPr lang="en-US" sz="2800" b="1" dirty="0" err="1"/>
              <a:t>संकेत</a:t>
            </a:r>
            <a:r>
              <a:rPr lang="en-US" sz="2800" b="1" dirty="0"/>
              <a:t> </a:t>
            </a:r>
            <a:r>
              <a:rPr lang="en-US" sz="2800" b="1" dirty="0" err="1"/>
              <a:t>मिलता</a:t>
            </a:r>
            <a:r>
              <a:rPr lang="en-US" sz="2800" b="1" dirty="0"/>
              <a:t> </a:t>
            </a:r>
            <a:r>
              <a:rPr lang="en-US" sz="2800" b="1" dirty="0" err="1"/>
              <a:t>है</a:t>
            </a:r>
            <a:r>
              <a:rPr lang="en-US" sz="2800" b="1" dirty="0"/>
              <a:t> </a:t>
            </a:r>
            <a:r>
              <a:rPr lang="en-US" sz="2800" b="1" dirty="0" err="1"/>
              <a:t>कि</a:t>
            </a:r>
            <a:r>
              <a:rPr lang="en-US" sz="2800" b="1" dirty="0"/>
              <a:t> </a:t>
            </a:r>
            <a:r>
              <a:rPr lang="en-US" sz="2800" b="1" dirty="0" err="1"/>
              <a:t>उनका</a:t>
            </a:r>
            <a:r>
              <a:rPr lang="en-US" sz="2800" b="1" dirty="0"/>
              <a:t> </a:t>
            </a:r>
            <a:r>
              <a:rPr lang="en-US" sz="2800" b="1" dirty="0" err="1"/>
              <a:t>परिवार</a:t>
            </a:r>
            <a:r>
              <a:rPr lang="en-US" sz="2800" b="1" dirty="0"/>
              <a:t> </a:t>
            </a:r>
            <a:r>
              <a:rPr lang="en-US" sz="2800" b="1" dirty="0" err="1"/>
              <a:t>मातृसत्तात्मक</a:t>
            </a:r>
            <a:r>
              <a:rPr lang="en-US" sz="2800" b="1" dirty="0"/>
              <a:t> </a:t>
            </a:r>
            <a:r>
              <a:rPr lang="en-US" sz="2800" b="1" dirty="0" err="1"/>
              <a:t>था</a:t>
            </a:r>
            <a:r>
              <a:rPr lang="en-US" sz="2800" b="1" dirty="0"/>
              <a:t>। </a:t>
            </a:r>
            <a:r>
              <a:rPr lang="en-US" sz="2800" b="1" dirty="0" err="1"/>
              <a:t>मातृसत्तात्मक</a:t>
            </a:r>
            <a:r>
              <a:rPr lang="en-US" sz="2800" b="1" dirty="0"/>
              <a:t> </a:t>
            </a:r>
            <a:r>
              <a:rPr lang="en-US" sz="2800" b="1" dirty="0" err="1"/>
              <a:t>समाज</a:t>
            </a:r>
            <a:r>
              <a:rPr lang="en-US" sz="2800" b="1" dirty="0"/>
              <a:t> </a:t>
            </a:r>
            <a:r>
              <a:rPr lang="en-US" sz="2800" b="1" dirty="0" err="1"/>
              <a:t>द्रविड़</a:t>
            </a:r>
            <a:r>
              <a:rPr lang="en-US" sz="2800" b="1" dirty="0"/>
              <a:t> </a:t>
            </a:r>
            <a:r>
              <a:rPr lang="en-US" sz="2800" b="1" dirty="0" err="1"/>
              <a:t>और</a:t>
            </a:r>
            <a:r>
              <a:rPr lang="en-US" sz="2800" b="1" dirty="0"/>
              <a:t> </a:t>
            </a:r>
            <a:r>
              <a:rPr lang="en-US" sz="2800" b="1" dirty="0" err="1"/>
              <a:t>प्राक्</a:t>
            </a:r>
            <a:r>
              <a:rPr lang="en-US" sz="2800" b="1" dirty="0"/>
              <a:t>- </a:t>
            </a:r>
            <a:r>
              <a:rPr lang="en-US" sz="2800" b="1" dirty="0" err="1"/>
              <a:t>आर्य</a:t>
            </a:r>
            <a:r>
              <a:rPr lang="en-US" sz="2800" b="1" dirty="0"/>
              <a:t> </a:t>
            </a:r>
            <a:r>
              <a:rPr lang="en-US" sz="2800" b="1" dirty="0" err="1"/>
              <a:t>सभ्यता</a:t>
            </a:r>
            <a:r>
              <a:rPr lang="en-US" sz="2800" b="1" dirty="0"/>
              <a:t> </a:t>
            </a:r>
            <a:r>
              <a:rPr lang="en-US" sz="2800" b="1" dirty="0" err="1"/>
              <a:t>की</a:t>
            </a:r>
            <a:r>
              <a:rPr lang="en-US" sz="2800" b="1" dirty="0"/>
              <a:t> </a:t>
            </a:r>
            <a:r>
              <a:rPr lang="en-US" sz="2800" b="1" dirty="0" err="1"/>
              <a:t>विशेषता</a:t>
            </a:r>
            <a:r>
              <a:rPr lang="en-US" sz="2800" b="1" dirty="0"/>
              <a:t> </a:t>
            </a:r>
            <a:r>
              <a:rPr lang="en-US" sz="2800" b="1" dirty="0" err="1"/>
              <a:t>थी</a:t>
            </a:r>
            <a:r>
              <a:rPr lang="en-US" sz="2800" b="1" dirty="0"/>
              <a:t>।</a:t>
            </a:r>
          </a:p>
          <a:p>
            <a:r>
              <a:rPr lang="en-US" sz="2800" b="1" dirty="0"/>
              <a:t> </a:t>
            </a:r>
            <a:r>
              <a:rPr lang="en-US" sz="2800" b="1" dirty="0" err="1"/>
              <a:t>सिंधु</a:t>
            </a:r>
            <a:r>
              <a:rPr lang="en-US" sz="2800" b="1" dirty="0"/>
              <a:t> </a:t>
            </a:r>
            <a:r>
              <a:rPr lang="en-US" sz="2800" b="1" dirty="0" err="1"/>
              <a:t>सभ्यता</a:t>
            </a:r>
            <a:r>
              <a:rPr lang="en-US" sz="2800" b="1" dirty="0"/>
              <a:t> </a:t>
            </a:r>
            <a:r>
              <a:rPr lang="en-US" sz="2800" b="1" dirty="0" err="1"/>
              <a:t>में</a:t>
            </a:r>
            <a:r>
              <a:rPr lang="en-US" sz="2800" b="1" dirty="0"/>
              <a:t> </a:t>
            </a:r>
            <a:r>
              <a:rPr lang="en-US" sz="2800" b="1" dirty="0" err="1"/>
              <a:t>उत्खनन</a:t>
            </a:r>
            <a:r>
              <a:rPr lang="en-US" sz="2800" b="1" dirty="0"/>
              <a:t> </a:t>
            </a:r>
            <a:r>
              <a:rPr lang="en-US" sz="2800" b="1" dirty="0" err="1"/>
              <a:t>से</a:t>
            </a:r>
            <a:r>
              <a:rPr lang="en-US" sz="2800" b="1" dirty="0"/>
              <a:t> </a:t>
            </a:r>
            <a:r>
              <a:rPr lang="en-US" sz="2800" b="1" dirty="0" err="1"/>
              <a:t>प्राप्त</a:t>
            </a:r>
            <a:r>
              <a:rPr lang="en-US" sz="2800" b="1" dirty="0"/>
              <a:t> </a:t>
            </a:r>
            <a:r>
              <a:rPr lang="en-US" sz="2800" b="1" dirty="0" err="1"/>
              <a:t>साक्ष्यों</a:t>
            </a:r>
            <a:r>
              <a:rPr lang="en-US" sz="2800" b="1" dirty="0"/>
              <a:t>   </a:t>
            </a:r>
            <a:r>
              <a:rPr lang="en-US" sz="2800" b="1" dirty="0" err="1"/>
              <a:t>के</a:t>
            </a:r>
            <a:r>
              <a:rPr lang="en-US" sz="2800" b="1" dirty="0"/>
              <a:t> </a:t>
            </a:r>
            <a:r>
              <a:rPr lang="en-US" sz="2800" b="1" dirty="0" err="1"/>
              <a:t>आधार</a:t>
            </a:r>
            <a:r>
              <a:rPr lang="en-US" sz="2800" b="1" dirty="0"/>
              <a:t> </a:t>
            </a:r>
            <a:r>
              <a:rPr lang="en-US" sz="2800" b="1" dirty="0" err="1"/>
              <a:t>पर</a:t>
            </a:r>
            <a:r>
              <a:rPr lang="en-US" sz="2800" b="1" dirty="0"/>
              <a:t> </a:t>
            </a:r>
            <a:r>
              <a:rPr lang="en-US" sz="2800" b="1" dirty="0" err="1"/>
              <a:t>समाज</a:t>
            </a:r>
            <a:r>
              <a:rPr lang="en-US" sz="2800" b="1" dirty="0"/>
              <a:t> </a:t>
            </a:r>
            <a:r>
              <a:rPr lang="en-US" sz="2800" b="1" dirty="0" err="1"/>
              <a:t>के</a:t>
            </a:r>
            <a:r>
              <a:rPr lang="en-US" sz="2800" b="1" dirty="0"/>
              <a:t> </a:t>
            </a:r>
            <a:r>
              <a:rPr lang="en-US" sz="2800" b="1" dirty="0" err="1"/>
              <a:t>अंतर्गत</a:t>
            </a:r>
            <a:r>
              <a:rPr lang="en-US" sz="2800" b="1" dirty="0"/>
              <a:t> </a:t>
            </a:r>
            <a:r>
              <a:rPr lang="en-US" sz="2800" b="1" dirty="0" err="1"/>
              <a:t>कई</a:t>
            </a:r>
            <a:r>
              <a:rPr lang="en-US" sz="2800" b="1" dirty="0"/>
              <a:t> </a:t>
            </a:r>
            <a:r>
              <a:rPr lang="en-US" sz="2800" b="1" dirty="0" err="1"/>
              <a:t>वर्गों</a:t>
            </a:r>
            <a:r>
              <a:rPr lang="en-US" sz="2800" b="1" dirty="0"/>
              <a:t> </a:t>
            </a:r>
            <a:r>
              <a:rPr lang="en-US" sz="2800" b="1" dirty="0" err="1"/>
              <a:t>के</a:t>
            </a:r>
            <a:r>
              <a:rPr lang="en-US" sz="2800" b="1" dirty="0"/>
              <a:t> </a:t>
            </a:r>
            <a:r>
              <a:rPr lang="en-US" sz="2800" b="1" dirty="0" err="1"/>
              <a:t>होने</a:t>
            </a:r>
            <a:r>
              <a:rPr lang="en-US" sz="2800" b="1" dirty="0"/>
              <a:t> </a:t>
            </a:r>
            <a:r>
              <a:rPr lang="en-US" sz="2800" b="1" dirty="0" err="1"/>
              <a:t>के</a:t>
            </a:r>
            <a:r>
              <a:rPr lang="en-US" sz="2800" b="1" dirty="0"/>
              <a:t> </a:t>
            </a:r>
            <a:r>
              <a:rPr lang="en-US" sz="2800" b="1" dirty="0" err="1"/>
              <a:t>संकेत</a:t>
            </a:r>
            <a:r>
              <a:rPr lang="en-US" sz="2800" b="1" dirty="0"/>
              <a:t> </a:t>
            </a:r>
            <a:r>
              <a:rPr lang="en-US" sz="2800" b="1" dirty="0" err="1"/>
              <a:t>मिलते</a:t>
            </a:r>
            <a:r>
              <a:rPr lang="en-US" sz="2800" b="1" dirty="0"/>
              <a:t> </a:t>
            </a:r>
            <a:r>
              <a:rPr lang="en-US" sz="2800" b="1" dirty="0" err="1"/>
              <a:t>हैं</a:t>
            </a:r>
            <a:r>
              <a:rPr lang="en-US" sz="2800" b="1" dirty="0"/>
              <a:t>-</a:t>
            </a:r>
          </a:p>
        </p:txBody>
      </p:sp>
    </p:spTree>
    <p:extLst>
      <p:ext uri="{BB962C8B-B14F-4D97-AF65-F5344CB8AC3E}">
        <p14:creationId xmlns:p14="http://schemas.microsoft.com/office/powerpoint/2010/main" val="17931234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F423622-E197-81C0-FB3C-6D88024F10D6}"/>
              </a:ext>
            </a:extLst>
          </p:cNvPr>
          <p:cNvSpPr>
            <a:spLocks noGrp="1"/>
          </p:cNvSpPr>
          <p:nvPr>
            <p:ph idx="1"/>
          </p:nvPr>
        </p:nvSpPr>
        <p:spPr>
          <a:xfrm>
            <a:off x="1295401" y="1000125"/>
            <a:ext cx="9601196" cy="4875743"/>
          </a:xfrm>
        </p:spPr>
        <p:txBody>
          <a:bodyPr>
            <a:normAutofit/>
          </a:bodyPr>
          <a:lstStyle/>
          <a:p>
            <a:endParaRPr lang="en-US" sz="2800" b="1"/>
          </a:p>
          <a:p>
            <a:r>
              <a:rPr lang="en-US" sz="2800" b="1"/>
              <a:t>(</a:t>
            </a:r>
            <a:r>
              <a:rPr lang="en-US" sz="3200" b="1" dirty="0"/>
              <a:t>क) </a:t>
            </a:r>
            <a:r>
              <a:rPr lang="en-US" sz="3200" b="1" dirty="0" err="1"/>
              <a:t>पुजारी</a:t>
            </a:r>
            <a:r>
              <a:rPr lang="en-US" sz="3200" b="1" dirty="0"/>
              <a:t>, </a:t>
            </a:r>
            <a:r>
              <a:rPr lang="en-US" sz="3200" b="1" dirty="0" err="1"/>
              <a:t>पदाधिकारी</a:t>
            </a:r>
            <a:r>
              <a:rPr lang="en-US" sz="3200" b="1" dirty="0"/>
              <a:t>, </a:t>
            </a:r>
            <a:r>
              <a:rPr lang="en-US" sz="3200" b="1" dirty="0" err="1"/>
              <a:t>ज्योतिषी</a:t>
            </a:r>
            <a:r>
              <a:rPr lang="en-US" sz="3200" b="1" dirty="0"/>
              <a:t>, </a:t>
            </a:r>
            <a:r>
              <a:rPr lang="en-US" sz="3200" b="1" dirty="0" err="1"/>
              <a:t>जादूगर</a:t>
            </a:r>
            <a:r>
              <a:rPr lang="en-US" sz="3200" b="1" dirty="0"/>
              <a:t>, </a:t>
            </a:r>
            <a:r>
              <a:rPr lang="en-US" sz="3200" b="1" dirty="0" err="1"/>
              <a:t>वैद्य</a:t>
            </a:r>
            <a:r>
              <a:rPr lang="en-US" sz="3200" b="1" dirty="0"/>
              <a:t>  </a:t>
            </a:r>
            <a:r>
              <a:rPr lang="en-US" sz="3200" b="1" dirty="0" err="1"/>
              <a:t>आदि</a:t>
            </a:r>
            <a:r>
              <a:rPr lang="en-US" sz="3200" b="1" dirty="0"/>
              <a:t> </a:t>
            </a:r>
            <a:r>
              <a:rPr lang="en-US" sz="3200" b="1" dirty="0" err="1"/>
              <a:t>उच्च</a:t>
            </a:r>
            <a:r>
              <a:rPr lang="en-US" sz="3200" b="1" dirty="0"/>
              <a:t> </a:t>
            </a:r>
            <a:r>
              <a:rPr lang="en-US" sz="3200" b="1" dirty="0" err="1"/>
              <a:t>वर्गीय</a:t>
            </a:r>
            <a:r>
              <a:rPr lang="en-US" sz="3200" b="1" dirty="0"/>
              <a:t> </a:t>
            </a:r>
            <a:r>
              <a:rPr lang="en-US" sz="3200" b="1" dirty="0" err="1"/>
              <a:t>समझ</a:t>
            </a:r>
            <a:r>
              <a:rPr lang="en-US" sz="3200" b="1" dirty="0"/>
              <a:t> </a:t>
            </a:r>
            <a:r>
              <a:rPr lang="en-US" sz="3200" b="1" dirty="0" err="1"/>
              <a:t>जाते</a:t>
            </a:r>
            <a:r>
              <a:rPr lang="en-US" sz="3200" b="1" dirty="0"/>
              <a:t> </a:t>
            </a:r>
            <a:r>
              <a:rPr lang="en-US" sz="3200" b="1" dirty="0" err="1"/>
              <a:t>थे</a:t>
            </a:r>
            <a:r>
              <a:rPr lang="en-US" sz="3200" b="1" dirty="0"/>
              <a:t>।</a:t>
            </a:r>
          </a:p>
          <a:p>
            <a:r>
              <a:rPr lang="en-US" sz="3200" b="1" dirty="0"/>
              <a:t>(ख) </a:t>
            </a:r>
            <a:r>
              <a:rPr lang="en-US" sz="3200" b="1" dirty="0" err="1"/>
              <a:t>कृषि</a:t>
            </a:r>
            <a:r>
              <a:rPr lang="en-US" sz="3200" b="1" dirty="0"/>
              <a:t> </a:t>
            </a:r>
            <a:r>
              <a:rPr lang="en-US" sz="3200" b="1" dirty="0" err="1"/>
              <a:t>व्यवसायी</a:t>
            </a:r>
            <a:r>
              <a:rPr lang="en-US" sz="3200" b="1" dirty="0"/>
              <a:t>, </a:t>
            </a:r>
            <a:r>
              <a:rPr lang="en-US" sz="3200" b="1" dirty="0" err="1"/>
              <a:t>कुंभकार</a:t>
            </a:r>
            <a:r>
              <a:rPr lang="en-US" sz="3200" b="1" dirty="0"/>
              <a:t>, </a:t>
            </a:r>
            <a:r>
              <a:rPr lang="en-US" sz="3200" b="1" dirty="0" err="1"/>
              <a:t>बढई</a:t>
            </a:r>
            <a:r>
              <a:rPr lang="en-US" sz="3200" b="1" dirty="0"/>
              <a:t>, </a:t>
            </a:r>
            <a:r>
              <a:rPr lang="en-US" sz="3200" b="1" dirty="0" err="1"/>
              <a:t>मल्लाह</a:t>
            </a:r>
            <a:r>
              <a:rPr lang="en-US" sz="3200" b="1" dirty="0"/>
              <a:t>  </a:t>
            </a:r>
            <a:r>
              <a:rPr lang="en-US" sz="3200" b="1" dirty="0" err="1"/>
              <a:t>आदि</a:t>
            </a:r>
            <a:r>
              <a:rPr lang="en-US" sz="3200" b="1" dirty="0"/>
              <a:t> </a:t>
            </a:r>
            <a:r>
              <a:rPr lang="en-US" sz="3200" b="1" dirty="0" err="1"/>
              <a:t>लोग</a:t>
            </a:r>
            <a:r>
              <a:rPr lang="en-US" sz="3200" b="1" dirty="0"/>
              <a:t> </a:t>
            </a:r>
            <a:r>
              <a:rPr lang="en-US" sz="3200" b="1" dirty="0" err="1"/>
              <a:t>निम्न</a:t>
            </a:r>
            <a:r>
              <a:rPr lang="en-US" sz="3200" b="1" dirty="0"/>
              <a:t> </a:t>
            </a:r>
            <a:r>
              <a:rPr lang="en-US" sz="3200" b="1" dirty="0" err="1"/>
              <a:t>वर्गीय</a:t>
            </a:r>
            <a:r>
              <a:rPr lang="en-US" sz="3200" b="1" dirty="0"/>
              <a:t>  </a:t>
            </a:r>
            <a:r>
              <a:rPr lang="en-US" sz="3200" b="1" dirty="0" err="1"/>
              <a:t>समझे</a:t>
            </a:r>
            <a:r>
              <a:rPr lang="en-US" sz="3200" b="1" dirty="0"/>
              <a:t> </a:t>
            </a:r>
            <a:r>
              <a:rPr lang="en-US" sz="3200" b="1" dirty="0" err="1"/>
              <a:t>जाते</a:t>
            </a:r>
            <a:r>
              <a:rPr lang="en-US" sz="3200" b="1" dirty="0"/>
              <a:t> </a:t>
            </a:r>
            <a:r>
              <a:rPr lang="en-US" sz="3200" b="1" dirty="0" err="1"/>
              <a:t>थे</a:t>
            </a:r>
            <a:r>
              <a:rPr lang="en-US" sz="3200" b="1" dirty="0"/>
              <a:t>।</a:t>
            </a:r>
          </a:p>
        </p:txBody>
      </p:sp>
    </p:spTree>
    <p:extLst>
      <p:ext uri="{BB962C8B-B14F-4D97-AF65-F5344CB8AC3E}">
        <p14:creationId xmlns:p14="http://schemas.microsoft.com/office/powerpoint/2010/main" val="4802885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F4C392-B2F0-692D-1D08-457AB92C4C45}"/>
              </a:ext>
            </a:extLst>
          </p:cNvPr>
          <p:cNvSpPr>
            <a:spLocks noGrp="1"/>
          </p:cNvSpPr>
          <p:nvPr>
            <p:ph type="title"/>
          </p:nvPr>
        </p:nvSpPr>
        <p:spPr>
          <a:xfrm>
            <a:off x="1295401" y="1253065"/>
            <a:ext cx="9601196" cy="1303867"/>
          </a:xfrm>
        </p:spPr>
        <p:txBody>
          <a:bodyPr>
            <a:noAutofit/>
          </a:bodyPr>
          <a:lstStyle/>
          <a:p>
            <a:r>
              <a:rPr lang="en-US" b="1" dirty="0" err="1">
                <a:solidFill>
                  <a:srgbClr val="FF0000"/>
                </a:solidFill>
              </a:rPr>
              <a:t>हड़प्पा</a:t>
            </a:r>
            <a:r>
              <a:rPr lang="en-US" b="1" dirty="0">
                <a:solidFill>
                  <a:srgbClr val="FF0000"/>
                </a:solidFill>
              </a:rPr>
              <a:t> </a:t>
            </a:r>
            <a:r>
              <a:rPr lang="en-US" b="1" dirty="0" err="1">
                <a:solidFill>
                  <a:srgbClr val="FF0000"/>
                </a:solidFill>
              </a:rPr>
              <a:t>कालीन</a:t>
            </a:r>
            <a:r>
              <a:rPr lang="en-US" b="1" dirty="0">
                <a:solidFill>
                  <a:srgbClr val="FF0000"/>
                </a:solidFill>
              </a:rPr>
              <a:t> </a:t>
            </a:r>
            <a:r>
              <a:rPr lang="en-US" b="1" dirty="0" err="1">
                <a:solidFill>
                  <a:srgbClr val="FF0000"/>
                </a:solidFill>
              </a:rPr>
              <a:t>समाज</a:t>
            </a:r>
            <a:r>
              <a:rPr lang="en-US" b="1" dirty="0">
                <a:solidFill>
                  <a:srgbClr val="FF0000"/>
                </a:solidFill>
              </a:rPr>
              <a:t> </a:t>
            </a:r>
            <a:r>
              <a:rPr lang="en-US" b="1" dirty="0" err="1">
                <a:solidFill>
                  <a:srgbClr val="FF0000"/>
                </a:solidFill>
              </a:rPr>
              <a:t>की</a:t>
            </a:r>
            <a:r>
              <a:rPr lang="en-US" b="1" dirty="0">
                <a:solidFill>
                  <a:srgbClr val="FF0000"/>
                </a:solidFill>
              </a:rPr>
              <a:t> </a:t>
            </a:r>
            <a:r>
              <a:rPr lang="en-US" b="1" dirty="0" err="1">
                <a:solidFill>
                  <a:srgbClr val="FF0000"/>
                </a:solidFill>
              </a:rPr>
              <a:t>प्रमुख</a:t>
            </a:r>
            <a:r>
              <a:rPr lang="en-US" b="1" dirty="0">
                <a:solidFill>
                  <a:srgbClr val="FF0000"/>
                </a:solidFill>
              </a:rPr>
              <a:t> </a:t>
            </a:r>
            <a:r>
              <a:rPr lang="en-US" b="1" dirty="0" err="1">
                <a:solidFill>
                  <a:srgbClr val="FF0000"/>
                </a:solidFill>
              </a:rPr>
              <a:t>विशेषताएं</a:t>
            </a:r>
            <a:r>
              <a:rPr lang="en-US" b="1" dirty="0">
                <a:solidFill>
                  <a:srgbClr val="FF0000"/>
                </a:solidFill>
              </a:rPr>
              <a:t> </a:t>
            </a:r>
            <a:r>
              <a:rPr lang="en-US" b="1" dirty="0" err="1">
                <a:solidFill>
                  <a:srgbClr val="FF0000"/>
                </a:solidFill>
              </a:rPr>
              <a:t>निम्नवत</a:t>
            </a:r>
            <a:r>
              <a:rPr lang="en-US" b="1" dirty="0">
                <a:solidFill>
                  <a:srgbClr val="FF0000"/>
                </a:solidFill>
              </a:rPr>
              <a:t> </a:t>
            </a:r>
            <a:r>
              <a:rPr lang="en-US" b="1" dirty="0" err="1">
                <a:solidFill>
                  <a:srgbClr val="FF0000"/>
                </a:solidFill>
              </a:rPr>
              <a:t>है</a:t>
            </a:r>
            <a:r>
              <a:rPr lang="en-US" b="1" dirty="0">
                <a:solidFill>
                  <a:srgbClr val="FF0000"/>
                </a:solidFill>
              </a:rPr>
              <a:t>-</a:t>
            </a:r>
          </a:p>
        </p:txBody>
      </p:sp>
      <p:sp>
        <p:nvSpPr>
          <p:cNvPr id="3" name="Content Placeholder 2">
            <a:extLst>
              <a:ext uri="{FF2B5EF4-FFF2-40B4-BE49-F238E27FC236}">
                <a16:creationId xmlns:a16="http://schemas.microsoft.com/office/drawing/2014/main" id="{B759E6DF-7437-B7B3-A60E-56536E9B9775}"/>
              </a:ext>
            </a:extLst>
          </p:cNvPr>
          <p:cNvSpPr>
            <a:spLocks noGrp="1"/>
          </p:cNvSpPr>
          <p:nvPr>
            <p:ph idx="1"/>
          </p:nvPr>
        </p:nvSpPr>
        <p:spPr/>
        <p:txBody>
          <a:bodyPr>
            <a:normAutofit lnSpcReduction="10000"/>
          </a:bodyPr>
          <a:lstStyle/>
          <a:p>
            <a:r>
              <a:rPr lang="en-US" sz="2800" b="1" dirty="0" err="1"/>
              <a:t>हड़प्पा</a:t>
            </a:r>
            <a:r>
              <a:rPr lang="en-US" sz="2800" b="1" dirty="0"/>
              <a:t> </a:t>
            </a:r>
            <a:r>
              <a:rPr lang="en-US" sz="2800" b="1" dirty="0" err="1"/>
              <a:t>सभ्यता</a:t>
            </a:r>
            <a:r>
              <a:rPr lang="en-US" sz="2800" b="1" dirty="0"/>
              <a:t> </a:t>
            </a:r>
            <a:r>
              <a:rPr lang="en-US" sz="2800" b="1" dirty="0" err="1"/>
              <a:t>के</a:t>
            </a:r>
            <a:r>
              <a:rPr lang="en-US" sz="2800" b="1" dirty="0"/>
              <a:t> </a:t>
            </a:r>
            <a:r>
              <a:rPr lang="en-US" sz="2800" b="1" dirty="0" err="1"/>
              <a:t>लोग</a:t>
            </a:r>
            <a:r>
              <a:rPr lang="en-US" sz="2800" b="1" dirty="0"/>
              <a:t> </a:t>
            </a:r>
            <a:r>
              <a:rPr lang="en-US" sz="2800" b="1" dirty="0" err="1"/>
              <a:t>शाकाहारी</a:t>
            </a:r>
            <a:r>
              <a:rPr lang="en-US" sz="2800" b="1" dirty="0"/>
              <a:t> </a:t>
            </a:r>
            <a:r>
              <a:rPr lang="en-US" sz="2800" b="1" dirty="0" err="1"/>
              <a:t>तथा</a:t>
            </a:r>
            <a:r>
              <a:rPr lang="en-US" sz="2800" b="1" dirty="0"/>
              <a:t> </a:t>
            </a:r>
            <a:r>
              <a:rPr lang="en-US" sz="2800" b="1" dirty="0" err="1"/>
              <a:t>मांसाहारी</a:t>
            </a:r>
            <a:r>
              <a:rPr lang="en-US" sz="2800" b="1" dirty="0"/>
              <a:t> </a:t>
            </a:r>
            <a:r>
              <a:rPr lang="en-US" sz="2800" b="1" dirty="0" err="1"/>
              <a:t>दोनों</a:t>
            </a:r>
            <a:r>
              <a:rPr lang="en-US" sz="2800" b="1" dirty="0"/>
              <a:t> </a:t>
            </a:r>
            <a:r>
              <a:rPr lang="en-US" sz="2800" b="1" dirty="0" err="1"/>
              <a:t>प्रकार</a:t>
            </a:r>
            <a:r>
              <a:rPr lang="en-US" sz="2800" b="1" dirty="0"/>
              <a:t> </a:t>
            </a:r>
            <a:r>
              <a:rPr lang="en-US" sz="2800" b="1" dirty="0" err="1"/>
              <a:t>का</a:t>
            </a:r>
            <a:r>
              <a:rPr lang="en-US" sz="2800" b="1" dirty="0"/>
              <a:t> </a:t>
            </a:r>
            <a:r>
              <a:rPr lang="en-US" sz="2800" b="1" dirty="0" err="1"/>
              <a:t>भोजन</a:t>
            </a:r>
            <a:r>
              <a:rPr lang="en-US" sz="2800" b="1" dirty="0"/>
              <a:t> </a:t>
            </a:r>
            <a:r>
              <a:rPr lang="en-US" sz="2800" b="1" dirty="0" err="1"/>
              <a:t>करते</a:t>
            </a:r>
            <a:r>
              <a:rPr lang="en-US" sz="2800" b="1" dirty="0"/>
              <a:t> </a:t>
            </a:r>
            <a:r>
              <a:rPr lang="en-US" sz="2800" b="1" dirty="0" err="1"/>
              <a:t>थे</a:t>
            </a:r>
            <a:r>
              <a:rPr lang="en-US" sz="2800" b="1" dirty="0"/>
              <a:t>।</a:t>
            </a:r>
          </a:p>
          <a:p>
            <a:r>
              <a:rPr lang="en-US" sz="2800" b="1" dirty="0" err="1"/>
              <a:t>हड़प्पा</a:t>
            </a:r>
            <a:r>
              <a:rPr lang="en-US" sz="2800" b="1" dirty="0"/>
              <a:t> </a:t>
            </a:r>
            <a:r>
              <a:rPr lang="en-US" sz="2800" b="1" dirty="0" err="1"/>
              <a:t>से</a:t>
            </a:r>
            <a:r>
              <a:rPr lang="en-US" sz="2800" b="1" dirty="0"/>
              <a:t> </a:t>
            </a:r>
            <a:r>
              <a:rPr lang="en-US" sz="2800" b="1" dirty="0" err="1"/>
              <a:t>प्राप्त</a:t>
            </a:r>
            <a:r>
              <a:rPr lang="en-US" sz="2800" b="1" dirty="0"/>
              <a:t> </a:t>
            </a:r>
            <a:r>
              <a:rPr lang="en-US" sz="2800" b="1" dirty="0" err="1"/>
              <a:t>सुइयों</a:t>
            </a:r>
            <a:r>
              <a:rPr lang="en-US" sz="2800" b="1" dirty="0"/>
              <a:t>  </a:t>
            </a:r>
            <a:r>
              <a:rPr lang="en-US" sz="2800" b="1" dirty="0" err="1"/>
              <a:t>के</a:t>
            </a:r>
            <a:r>
              <a:rPr lang="en-US" sz="2800" b="1" dirty="0"/>
              <a:t> </a:t>
            </a:r>
            <a:r>
              <a:rPr lang="en-US" sz="2800" b="1" dirty="0" err="1"/>
              <a:t>अवशेष</a:t>
            </a:r>
            <a:r>
              <a:rPr lang="en-US" sz="2800" b="1" dirty="0"/>
              <a:t> </a:t>
            </a:r>
            <a:r>
              <a:rPr lang="en-US" sz="2800" b="1" dirty="0" err="1"/>
              <a:t>संकेत</a:t>
            </a:r>
            <a:r>
              <a:rPr lang="en-US" sz="2800" b="1" dirty="0"/>
              <a:t> </a:t>
            </a:r>
            <a:r>
              <a:rPr lang="en-US" sz="2800" b="1" dirty="0" err="1"/>
              <a:t>देते</a:t>
            </a:r>
            <a:r>
              <a:rPr lang="en-US" sz="2800" b="1" dirty="0"/>
              <a:t> </a:t>
            </a:r>
            <a:r>
              <a:rPr lang="en-US" sz="2800" b="1" dirty="0" err="1"/>
              <a:t>हैं</a:t>
            </a:r>
            <a:r>
              <a:rPr lang="en-US" sz="2800" b="1" dirty="0"/>
              <a:t> </a:t>
            </a:r>
            <a:r>
              <a:rPr lang="en-US" sz="2800" b="1" dirty="0" err="1"/>
              <a:t>कि</a:t>
            </a:r>
            <a:r>
              <a:rPr lang="en-US" sz="2800" b="1" dirty="0"/>
              <a:t> </a:t>
            </a:r>
            <a:r>
              <a:rPr lang="en-US" sz="2800" b="1" dirty="0" err="1"/>
              <a:t>ये</a:t>
            </a:r>
            <a:r>
              <a:rPr lang="en-US" sz="2800" b="1" dirty="0"/>
              <a:t> </a:t>
            </a:r>
            <a:r>
              <a:rPr lang="en-US" sz="2800" b="1" dirty="0" err="1"/>
              <a:t>लोग</a:t>
            </a:r>
            <a:r>
              <a:rPr lang="en-US" sz="2800" b="1" dirty="0"/>
              <a:t> </a:t>
            </a:r>
            <a:r>
              <a:rPr lang="en-US" sz="2800" b="1" dirty="0" err="1"/>
              <a:t>सिले</a:t>
            </a:r>
            <a:r>
              <a:rPr lang="en-US" sz="2800" b="1" dirty="0"/>
              <a:t> </a:t>
            </a:r>
            <a:r>
              <a:rPr lang="en-US" sz="2800" b="1" dirty="0" err="1"/>
              <a:t>हुए</a:t>
            </a:r>
            <a:r>
              <a:rPr lang="en-US" sz="2800" b="1" dirty="0"/>
              <a:t> </a:t>
            </a:r>
            <a:r>
              <a:rPr lang="en-US" sz="2800" b="1" dirty="0" err="1"/>
              <a:t>वस्त्र</a:t>
            </a:r>
            <a:r>
              <a:rPr lang="en-US" sz="2800" b="1" dirty="0"/>
              <a:t> </a:t>
            </a:r>
            <a:r>
              <a:rPr lang="en-US" sz="2800" b="1" dirty="0" err="1"/>
              <a:t>पहनते</a:t>
            </a:r>
            <a:r>
              <a:rPr lang="en-US" sz="2800" b="1" dirty="0"/>
              <a:t> </a:t>
            </a:r>
            <a:r>
              <a:rPr lang="en-US" sz="2800" b="1" dirty="0" err="1"/>
              <a:t>थे</a:t>
            </a:r>
            <a:r>
              <a:rPr lang="en-US" sz="2800" b="1" dirty="0"/>
              <a:t>।</a:t>
            </a:r>
          </a:p>
          <a:p>
            <a:r>
              <a:rPr lang="en-US" sz="2800" b="1" dirty="0" err="1"/>
              <a:t>श्रृंगार</a:t>
            </a:r>
            <a:r>
              <a:rPr lang="en-US" sz="2800" b="1" dirty="0"/>
              <a:t> </a:t>
            </a:r>
            <a:r>
              <a:rPr lang="en-US" sz="2800" b="1" dirty="0" err="1"/>
              <a:t>प्रसाधन</a:t>
            </a:r>
            <a:r>
              <a:rPr lang="en-US" sz="2800" b="1" dirty="0"/>
              <a:t> </a:t>
            </a:r>
            <a:r>
              <a:rPr lang="en-US" sz="2800" b="1" dirty="0" err="1"/>
              <a:t>के</a:t>
            </a:r>
            <a:r>
              <a:rPr lang="en-US" sz="2800" b="1" dirty="0"/>
              <a:t> </a:t>
            </a:r>
            <a:r>
              <a:rPr lang="en-US" sz="2800" b="1" dirty="0" err="1"/>
              <a:t>भी</a:t>
            </a:r>
            <a:r>
              <a:rPr lang="en-US" sz="2800" b="1" dirty="0"/>
              <a:t> </a:t>
            </a:r>
            <a:r>
              <a:rPr lang="en-US" sz="2800" b="1" dirty="0" err="1"/>
              <a:t>हड़प्पा</a:t>
            </a:r>
            <a:r>
              <a:rPr lang="en-US" sz="2800" b="1" dirty="0"/>
              <a:t> </a:t>
            </a:r>
            <a:r>
              <a:rPr lang="en-US" sz="2800" b="1" dirty="0" err="1"/>
              <a:t>वासी</a:t>
            </a:r>
            <a:r>
              <a:rPr lang="en-US" sz="2800" b="1" dirty="0"/>
              <a:t> शौकीन </a:t>
            </a:r>
            <a:r>
              <a:rPr lang="en-US" sz="2800" b="1" dirty="0" err="1"/>
              <a:t>थे</a:t>
            </a:r>
            <a:r>
              <a:rPr lang="en-US" sz="2800" b="1" dirty="0"/>
              <a:t>।</a:t>
            </a:r>
          </a:p>
          <a:p>
            <a:r>
              <a:rPr lang="en-US" sz="2800" b="1" dirty="0" err="1"/>
              <a:t>इनके</a:t>
            </a:r>
            <a:r>
              <a:rPr lang="en-US" sz="2800" b="1" dirty="0"/>
              <a:t> </a:t>
            </a:r>
            <a:r>
              <a:rPr lang="en-US" sz="2800" b="1" dirty="0" err="1"/>
              <a:t>आभूषण</a:t>
            </a:r>
            <a:r>
              <a:rPr lang="en-US" sz="2800" b="1" dirty="0"/>
              <a:t> </a:t>
            </a:r>
            <a:r>
              <a:rPr lang="en-US" sz="2800" b="1" dirty="0" err="1"/>
              <a:t>बहुमूल्य</a:t>
            </a:r>
            <a:r>
              <a:rPr lang="en-US" sz="2800" b="1" dirty="0"/>
              <a:t> </a:t>
            </a:r>
            <a:r>
              <a:rPr lang="en-US" sz="2800" b="1" dirty="0" err="1"/>
              <a:t>पत्थरों</a:t>
            </a:r>
            <a:r>
              <a:rPr lang="en-US" sz="2800" b="1" dirty="0"/>
              <a:t>, </a:t>
            </a:r>
            <a:r>
              <a:rPr lang="en-US" sz="2800" b="1" dirty="0" err="1"/>
              <a:t>हाथी</a:t>
            </a:r>
            <a:r>
              <a:rPr lang="en-US" sz="2800" b="1" dirty="0"/>
              <a:t> दांत </a:t>
            </a:r>
            <a:r>
              <a:rPr lang="en-US" sz="2800" b="1" dirty="0" err="1"/>
              <a:t>हड्डी</a:t>
            </a:r>
            <a:r>
              <a:rPr lang="en-US" sz="2800" b="1" dirty="0"/>
              <a:t> </a:t>
            </a:r>
            <a:r>
              <a:rPr lang="en-US" sz="2800" b="1" dirty="0" err="1"/>
              <a:t>एवं</a:t>
            </a:r>
            <a:r>
              <a:rPr lang="en-US" sz="2800" b="1" dirty="0"/>
              <a:t> </a:t>
            </a:r>
            <a:r>
              <a:rPr lang="en-US" sz="2800" b="1" dirty="0" err="1"/>
              <a:t>शंख</a:t>
            </a:r>
            <a:r>
              <a:rPr lang="en-US" sz="2800" b="1" dirty="0"/>
              <a:t> </a:t>
            </a:r>
            <a:r>
              <a:rPr lang="en-US" sz="2800" b="1" dirty="0" err="1"/>
              <a:t>आदि</a:t>
            </a:r>
            <a:r>
              <a:rPr lang="en-US" sz="2800" b="1" dirty="0"/>
              <a:t> </a:t>
            </a:r>
            <a:r>
              <a:rPr lang="en-US" sz="2800" b="1" dirty="0" err="1"/>
              <a:t>के</a:t>
            </a:r>
            <a:r>
              <a:rPr lang="en-US" sz="2800" b="1" dirty="0"/>
              <a:t> </a:t>
            </a:r>
            <a:r>
              <a:rPr lang="en-US" sz="2800" b="1" dirty="0" err="1"/>
              <a:t>बनते</a:t>
            </a:r>
            <a:r>
              <a:rPr lang="en-US" sz="2800" b="1" dirty="0"/>
              <a:t> </a:t>
            </a:r>
            <a:r>
              <a:rPr lang="en-US" sz="2800" b="1" dirty="0" err="1"/>
              <a:t>थे</a:t>
            </a:r>
            <a:r>
              <a:rPr lang="en-US" sz="2800" b="1" dirty="0"/>
              <a:t>।</a:t>
            </a:r>
          </a:p>
        </p:txBody>
      </p:sp>
    </p:spTree>
    <p:extLst>
      <p:ext uri="{BB962C8B-B14F-4D97-AF65-F5344CB8AC3E}">
        <p14:creationId xmlns:p14="http://schemas.microsoft.com/office/powerpoint/2010/main" val="23958057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A7D28-4A9E-E4ED-00AE-770D96FB7846}"/>
              </a:ext>
            </a:extLst>
          </p:cNvPr>
          <p:cNvSpPr>
            <a:spLocks noGrp="1"/>
          </p:cNvSpPr>
          <p:nvPr>
            <p:ph type="title"/>
          </p:nvPr>
        </p:nvSpPr>
        <p:spPr/>
        <p:txBody>
          <a:bodyPr>
            <a:normAutofit/>
          </a:bodyPr>
          <a:lstStyle/>
          <a:p>
            <a:r>
              <a:rPr lang="en-US" sz="5400" b="1" dirty="0" err="1">
                <a:solidFill>
                  <a:schemeClr val="accent4">
                    <a:lumMod val="50000"/>
                  </a:schemeClr>
                </a:solidFill>
              </a:rPr>
              <a:t>हड़प्पा</a:t>
            </a:r>
            <a:r>
              <a:rPr lang="en-US" sz="5400" b="1" dirty="0">
                <a:solidFill>
                  <a:schemeClr val="accent4">
                    <a:lumMod val="50000"/>
                  </a:schemeClr>
                </a:solidFill>
              </a:rPr>
              <a:t> </a:t>
            </a:r>
            <a:r>
              <a:rPr lang="en-US" sz="5400" b="1" dirty="0" err="1">
                <a:solidFill>
                  <a:schemeClr val="accent4">
                    <a:lumMod val="50000"/>
                  </a:schemeClr>
                </a:solidFill>
              </a:rPr>
              <a:t>सभ्यता</a:t>
            </a:r>
            <a:r>
              <a:rPr lang="en-US" sz="5400" b="1" dirty="0">
                <a:solidFill>
                  <a:schemeClr val="accent4">
                    <a:lumMod val="50000"/>
                  </a:schemeClr>
                </a:solidFill>
              </a:rPr>
              <a:t> </a:t>
            </a:r>
            <a:r>
              <a:rPr lang="en-US" sz="5400" b="1" dirty="0" err="1">
                <a:solidFill>
                  <a:schemeClr val="accent4">
                    <a:lumMod val="50000"/>
                  </a:schemeClr>
                </a:solidFill>
              </a:rPr>
              <a:t>का</a:t>
            </a:r>
            <a:r>
              <a:rPr lang="en-US" sz="5400" b="1" dirty="0">
                <a:solidFill>
                  <a:schemeClr val="accent4">
                    <a:lumMod val="50000"/>
                  </a:schemeClr>
                </a:solidFill>
              </a:rPr>
              <a:t> </a:t>
            </a:r>
            <a:r>
              <a:rPr lang="en-US" sz="5400" b="1" dirty="0" err="1">
                <a:solidFill>
                  <a:schemeClr val="accent4">
                    <a:lumMod val="50000"/>
                  </a:schemeClr>
                </a:solidFill>
              </a:rPr>
              <a:t>धार्मिक</a:t>
            </a:r>
            <a:r>
              <a:rPr lang="en-US" sz="5400" b="1" dirty="0">
                <a:solidFill>
                  <a:schemeClr val="accent4">
                    <a:lumMod val="50000"/>
                  </a:schemeClr>
                </a:solidFill>
              </a:rPr>
              <a:t> </a:t>
            </a:r>
            <a:r>
              <a:rPr lang="en-US" sz="5400" b="1" dirty="0" err="1">
                <a:solidFill>
                  <a:schemeClr val="accent4">
                    <a:lumMod val="50000"/>
                  </a:schemeClr>
                </a:solidFill>
              </a:rPr>
              <a:t>जीवन</a:t>
            </a:r>
            <a:endParaRPr lang="en-US" sz="5400" b="1" dirty="0">
              <a:solidFill>
                <a:schemeClr val="accent4">
                  <a:lumMod val="50000"/>
                </a:schemeClr>
              </a:solidFill>
            </a:endParaRPr>
          </a:p>
        </p:txBody>
      </p:sp>
      <p:sp>
        <p:nvSpPr>
          <p:cNvPr id="3" name="Content Placeholder 2">
            <a:extLst>
              <a:ext uri="{FF2B5EF4-FFF2-40B4-BE49-F238E27FC236}">
                <a16:creationId xmlns:a16="http://schemas.microsoft.com/office/drawing/2014/main" id="{44BE6EB9-7ACB-1C0B-17A5-BDD604D08F2F}"/>
              </a:ext>
            </a:extLst>
          </p:cNvPr>
          <p:cNvSpPr>
            <a:spLocks noGrp="1"/>
          </p:cNvSpPr>
          <p:nvPr>
            <p:ph idx="1"/>
          </p:nvPr>
        </p:nvSpPr>
        <p:spPr/>
        <p:txBody>
          <a:bodyPr>
            <a:normAutofit/>
          </a:bodyPr>
          <a:lstStyle/>
          <a:p>
            <a:r>
              <a:rPr lang="hi-IN" sz="3200" b="1" i="0" dirty="0">
                <a:solidFill>
                  <a:srgbClr val="FF0000"/>
                </a:solidFill>
                <a:effectLst/>
                <a:latin typeface="Georgia" panose="02000000000000000000" pitchFamily="2" charset="0"/>
              </a:rPr>
              <a:t>सिंधु सभ्यता या हड़प्पा सभ्यता का धार्मिक जीवन प्रमुखतः मातृ देवी पूजन पर आधारित था। खुदाई में काफी अधिक संख्या में नारी की मूर्तियां मिली हैं जिससे यह ज्ञात होता है कि सैन्धव वासी मातृ देवी की पूजा किया करते थे और परिवार में भी स्त्री के आदेशों का ही अनुसरण किया जाता था।</a:t>
            </a:r>
            <a:endParaRPr lang="en-US" sz="3200" b="1" dirty="0">
              <a:solidFill>
                <a:srgbClr val="FF0000"/>
              </a:solidFill>
            </a:endParaRPr>
          </a:p>
        </p:txBody>
      </p:sp>
    </p:spTree>
    <p:extLst>
      <p:ext uri="{BB962C8B-B14F-4D97-AF65-F5344CB8AC3E}">
        <p14:creationId xmlns:p14="http://schemas.microsoft.com/office/powerpoint/2010/main" val="28060442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F27465A-FA13-1DB8-0A86-62518DB3C896}"/>
              </a:ext>
            </a:extLst>
          </p:cNvPr>
          <p:cNvSpPr>
            <a:spLocks noGrp="1"/>
          </p:cNvSpPr>
          <p:nvPr>
            <p:ph idx="1"/>
          </p:nvPr>
        </p:nvSpPr>
        <p:spPr>
          <a:xfrm>
            <a:off x="1295401" y="1017984"/>
            <a:ext cx="9601196" cy="4857884"/>
          </a:xfrm>
        </p:spPr>
        <p:txBody>
          <a:bodyPr>
            <a:normAutofit lnSpcReduction="10000"/>
          </a:bodyPr>
          <a:lstStyle/>
          <a:p>
            <a:r>
              <a:rPr lang="hi-IN" b="0" i="0" dirty="0">
                <a:solidFill>
                  <a:srgbClr val="FF0000"/>
                </a:solidFill>
                <a:effectLst/>
                <a:latin typeface="Georgia" panose="02040502050405020303" pitchFamily="18" charset="0"/>
              </a:rPr>
              <a:t>सैन्धव वासी </a:t>
            </a:r>
            <a:r>
              <a:rPr lang="hi-IN" b="1" i="0" dirty="0">
                <a:solidFill>
                  <a:srgbClr val="FF0000"/>
                </a:solidFill>
                <a:effectLst/>
                <a:latin typeface="Georgia" panose="02040502050405020303" pitchFamily="18" charset="0"/>
              </a:rPr>
              <a:t>मातृ देवी</a:t>
            </a:r>
            <a:r>
              <a:rPr lang="hi-IN" b="0" i="0" dirty="0">
                <a:solidFill>
                  <a:srgbClr val="FF0000"/>
                </a:solidFill>
                <a:effectLst/>
                <a:latin typeface="Georgia" panose="02040502050405020303" pitchFamily="18" charset="0"/>
              </a:rPr>
              <a:t> के साथ ही </a:t>
            </a:r>
            <a:r>
              <a:rPr lang="hi-IN" b="1" i="0" dirty="0">
                <a:solidFill>
                  <a:srgbClr val="FF0000"/>
                </a:solidFill>
                <a:effectLst/>
                <a:latin typeface="Georgia" panose="02040502050405020303" pitchFamily="18" charset="0"/>
              </a:rPr>
              <a:t>देवताओं</a:t>
            </a:r>
            <a:r>
              <a:rPr lang="hi-IN" b="0" i="0" dirty="0">
                <a:solidFill>
                  <a:srgbClr val="FF0000"/>
                </a:solidFill>
                <a:effectLst/>
                <a:latin typeface="Georgia" panose="02040502050405020303" pitchFamily="18" charset="0"/>
              </a:rPr>
              <a:t> की उपासना भी किया करते थे।</a:t>
            </a:r>
          </a:p>
          <a:p>
            <a:r>
              <a:rPr lang="hi-IN" b="0" i="0" dirty="0">
                <a:solidFill>
                  <a:srgbClr val="FF0000"/>
                </a:solidFill>
                <a:effectLst/>
                <a:latin typeface="Georgia" panose="02040502050405020303" pitchFamily="18" charset="0"/>
              </a:rPr>
              <a:t>धार्मिक अनुष्ठानों के लिए धार्मिक इमारतें बनाई गयीं थी। लेकिन मन्दिर के प्रमाण प्राप्त नहीं होते हैं।</a:t>
            </a:r>
          </a:p>
          <a:p>
            <a:r>
              <a:rPr lang="hi-IN" b="0" i="0" dirty="0">
                <a:solidFill>
                  <a:srgbClr val="FF0000"/>
                </a:solidFill>
                <a:effectLst/>
                <a:latin typeface="Georgia" panose="02040502050405020303" pitchFamily="18" charset="0"/>
              </a:rPr>
              <a:t>मातृ देवी और देवताओं को </a:t>
            </a:r>
            <a:r>
              <a:rPr lang="hi-IN" b="1" i="0" dirty="0">
                <a:solidFill>
                  <a:srgbClr val="FF0000"/>
                </a:solidFill>
                <a:effectLst/>
                <a:latin typeface="Georgia" panose="02040502050405020303" pitchFamily="18" charset="0"/>
              </a:rPr>
              <a:t>बलि</a:t>
            </a:r>
            <a:r>
              <a:rPr lang="hi-IN" b="0" i="0" dirty="0">
                <a:solidFill>
                  <a:srgbClr val="FF0000"/>
                </a:solidFill>
                <a:effectLst/>
                <a:latin typeface="Georgia" panose="02040502050405020303" pitchFamily="18" charset="0"/>
              </a:rPr>
              <a:t> भी दी जाती थी।</a:t>
            </a:r>
          </a:p>
          <a:p>
            <a:r>
              <a:rPr lang="hi-IN" b="0" i="0" dirty="0">
                <a:solidFill>
                  <a:srgbClr val="FF0000"/>
                </a:solidFill>
                <a:effectLst/>
                <a:latin typeface="Georgia" panose="02040502050405020303" pitchFamily="18" charset="0"/>
              </a:rPr>
              <a:t>मोहनजोदड़ो से एक मुहर प्राप्त हुई है जिसपर पद्मासन की मुद्रा में एक तीन मुख वाला पुरुष ध्यान की मुद्रा में बैठा हुआ है, जिसके सिर पर तीन सींग, बाईं तरफ एक गैंडा तथा एक भैंस एवं दाईं तरफ एक हाथी तथा एक बाघ है। आसान के नीचे दो हिरण बैठे हुए हैं। इसे </a:t>
            </a:r>
            <a:r>
              <a:rPr lang="hi-IN" b="1" i="0" dirty="0">
                <a:solidFill>
                  <a:srgbClr val="FF0000"/>
                </a:solidFill>
                <a:effectLst/>
                <a:latin typeface="Georgia" panose="02040502050405020303" pitchFamily="18" charset="0"/>
              </a:rPr>
              <a:t>पशुपति महादेव</a:t>
            </a:r>
            <a:r>
              <a:rPr lang="hi-IN" b="0" i="0" dirty="0">
                <a:solidFill>
                  <a:srgbClr val="FF0000"/>
                </a:solidFill>
                <a:effectLst/>
                <a:latin typeface="Georgia" panose="02040502050405020303" pitchFamily="18" charset="0"/>
              </a:rPr>
              <a:t> का रूप माना गया है।</a:t>
            </a:r>
          </a:p>
          <a:p>
            <a:r>
              <a:rPr lang="hi-IN" b="1" i="0" dirty="0">
                <a:solidFill>
                  <a:srgbClr val="FF0000"/>
                </a:solidFill>
                <a:effectLst/>
                <a:latin typeface="Georgia" panose="02040502050405020303" pitchFamily="18" charset="0"/>
              </a:rPr>
              <a:t>पशुपतिनाथ</a:t>
            </a:r>
            <a:r>
              <a:rPr lang="hi-IN" b="0" i="0" dirty="0">
                <a:solidFill>
                  <a:srgbClr val="FF0000"/>
                </a:solidFill>
                <a:effectLst/>
                <a:latin typeface="Georgia" panose="02040502050405020303" pitchFamily="18" charset="0"/>
              </a:rPr>
              <a:t>, </a:t>
            </a:r>
            <a:r>
              <a:rPr lang="hi-IN" b="1" i="0" dirty="0">
                <a:solidFill>
                  <a:srgbClr val="FF0000"/>
                </a:solidFill>
                <a:effectLst/>
                <a:latin typeface="Georgia" panose="02040502050405020303" pitchFamily="18" charset="0"/>
              </a:rPr>
              <a:t>वृक्ष</a:t>
            </a:r>
            <a:r>
              <a:rPr lang="hi-IN" b="0" i="0" dirty="0">
                <a:solidFill>
                  <a:srgbClr val="FF0000"/>
                </a:solidFill>
                <a:effectLst/>
                <a:latin typeface="Georgia" panose="02040502050405020303" pitchFamily="18" charset="0"/>
              </a:rPr>
              <a:t>, </a:t>
            </a:r>
            <a:r>
              <a:rPr lang="hi-IN" b="1" i="0" dirty="0">
                <a:solidFill>
                  <a:srgbClr val="FF0000"/>
                </a:solidFill>
                <a:effectLst/>
                <a:latin typeface="Georgia" panose="02040502050405020303" pitchFamily="18" charset="0"/>
              </a:rPr>
              <a:t>लिंग</a:t>
            </a:r>
            <a:r>
              <a:rPr lang="hi-IN" b="0" i="0" dirty="0">
                <a:solidFill>
                  <a:srgbClr val="FF0000"/>
                </a:solidFill>
                <a:effectLst/>
                <a:latin typeface="Georgia" panose="02040502050405020303" pitchFamily="18" charset="0"/>
              </a:rPr>
              <a:t>, </a:t>
            </a:r>
            <a:r>
              <a:rPr lang="hi-IN" b="1" i="0" dirty="0">
                <a:solidFill>
                  <a:srgbClr val="FF0000"/>
                </a:solidFill>
                <a:effectLst/>
                <a:latin typeface="Georgia" panose="02040502050405020303" pitchFamily="18" charset="0"/>
              </a:rPr>
              <a:t>योनि</a:t>
            </a:r>
            <a:r>
              <a:rPr lang="hi-IN" b="0" i="0" dirty="0">
                <a:solidFill>
                  <a:srgbClr val="FF0000"/>
                </a:solidFill>
                <a:effectLst/>
                <a:latin typeface="Georgia" panose="02040502050405020303" pitchFamily="18" charset="0"/>
              </a:rPr>
              <a:t> और </a:t>
            </a:r>
            <a:r>
              <a:rPr lang="hi-IN" b="1" i="0" dirty="0">
                <a:solidFill>
                  <a:srgbClr val="FF0000"/>
                </a:solidFill>
                <a:effectLst/>
                <a:latin typeface="Georgia" panose="02040502050405020303" pitchFamily="18" charset="0"/>
              </a:rPr>
              <a:t>पशु</a:t>
            </a:r>
            <a:r>
              <a:rPr lang="hi-IN" b="0" i="0" dirty="0">
                <a:solidFill>
                  <a:srgbClr val="FF0000"/>
                </a:solidFill>
                <a:effectLst/>
                <a:latin typeface="Georgia" panose="02040502050405020303" pitchFamily="18" charset="0"/>
              </a:rPr>
              <a:t> आदि की उपासना भी की जाती थी। वृक्ष पूजा काफी प्रचलित थी।</a:t>
            </a:r>
          </a:p>
          <a:p>
            <a:pPr marL="0" indent="0">
              <a:buNone/>
            </a:pPr>
            <a:endParaRPr lang="en-US" sz="2800" b="1" dirty="0"/>
          </a:p>
        </p:txBody>
      </p:sp>
    </p:spTree>
    <p:extLst>
      <p:ext uri="{BB962C8B-B14F-4D97-AF65-F5344CB8AC3E}">
        <p14:creationId xmlns:p14="http://schemas.microsoft.com/office/powerpoint/2010/main" val="15012172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E0EB2B7-0D55-9813-7783-605920811B91}"/>
              </a:ext>
            </a:extLst>
          </p:cNvPr>
          <p:cNvSpPr>
            <a:spLocks noGrp="1"/>
          </p:cNvSpPr>
          <p:nvPr>
            <p:ph idx="1"/>
          </p:nvPr>
        </p:nvSpPr>
        <p:spPr>
          <a:xfrm>
            <a:off x="1295401" y="964406"/>
            <a:ext cx="9601196" cy="4911462"/>
          </a:xfrm>
        </p:spPr>
        <p:txBody>
          <a:bodyPr>
            <a:normAutofit fontScale="85000" lnSpcReduction="10000"/>
          </a:bodyPr>
          <a:lstStyle/>
          <a:p>
            <a:r>
              <a:rPr lang="hi-IN" sz="2800" b="0" i="0" dirty="0">
                <a:solidFill>
                  <a:schemeClr val="accent3">
                    <a:lumMod val="50000"/>
                  </a:schemeClr>
                </a:solidFill>
                <a:effectLst/>
                <a:latin typeface="Georgia" panose="02040502050405020303" pitchFamily="18" charset="0"/>
              </a:rPr>
              <a:t>इस काल के लोग </a:t>
            </a:r>
            <a:r>
              <a:rPr lang="hi-IN" sz="2800" b="1" i="0" dirty="0">
                <a:solidFill>
                  <a:schemeClr val="accent3">
                    <a:lumMod val="50000"/>
                  </a:schemeClr>
                </a:solidFill>
                <a:effectLst/>
                <a:latin typeface="Georgia" panose="02040502050405020303" pitchFamily="18" charset="0"/>
              </a:rPr>
              <a:t>जादू-टोना</a:t>
            </a:r>
            <a:r>
              <a:rPr lang="hi-IN" sz="2800" b="0" i="0" dirty="0">
                <a:solidFill>
                  <a:schemeClr val="accent3">
                    <a:lumMod val="50000"/>
                  </a:schemeClr>
                </a:solidFill>
                <a:effectLst/>
                <a:latin typeface="Georgia" panose="02040502050405020303" pitchFamily="18" charset="0"/>
              </a:rPr>
              <a:t>, </a:t>
            </a:r>
            <a:r>
              <a:rPr lang="hi-IN" sz="2800" b="1" i="0" dirty="0">
                <a:solidFill>
                  <a:schemeClr val="accent3">
                    <a:lumMod val="50000"/>
                  </a:schemeClr>
                </a:solidFill>
                <a:effectLst/>
                <a:latin typeface="Georgia" panose="02040502050405020303" pitchFamily="18" charset="0"/>
              </a:rPr>
              <a:t>भूत-प्रेत</a:t>
            </a:r>
            <a:r>
              <a:rPr lang="hi-IN" sz="2800" b="0" i="0" dirty="0">
                <a:solidFill>
                  <a:schemeClr val="accent3">
                    <a:lumMod val="50000"/>
                  </a:schemeClr>
                </a:solidFill>
                <a:effectLst/>
                <a:latin typeface="Georgia" panose="02040502050405020303" pitchFamily="18" charset="0"/>
              </a:rPr>
              <a:t> और अन्य </a:t>
            </a:r>
            <a:r>
              <a:rPr lang="hi-IN" sz="2800" b="1" i="0" dirty="0">
                <a:solidFill>
                  <a:schemeClr val="accent3">
                    <a:lumMod val="50000"/>
                  </a:schemeClr>
                </a:solidFill>
                <a:effectLst/>
                <a:latin typeface="Georgia" panose="02040502050405020303" pitchFamily="18" charset="0"/>
              </a:rPr>
              <a:t>अंधविश्वासों</a:t>
            </a:r>
            <a:r>
              <a:rPr lang="hi-IN" sz="2800" b="0" i="0" dirty="0">
                <a:solidFill>
                  <a:schemeClr val="accent3">
                    <a:lumMod val="50000"/>
                  </a:schemeClr>
                </a:solidFill>
                <a:effectLst/>
                <a:latin typeface="Georgia" panose="02040502050405020303" pitchFamily="18" charset="0"/>
              </a:rPr>
              <a:t> पर भी विश्वास किया करते थे।</a:t>
            </a:r>
          </a:p>
          <a:p>
            <a:r>
              <a:rPr lang="hi-IN" sz="2800" b="0" i="0" dirty="0">
                <a:solidFill>
                  <a:schemeClr val="accent3">
                    <a:lumMod val="50000"/>
                  </a:schemeClr>
                </a:solidFill>
                <a:effectLst/>
                <a:latin typeface="Georgia" panose="02040502050405020303" pitchFamily="18" charset="0"/>
              </a:rPr>
              <a:t>हड़प्पा से काफी संख्या में टेराकोटा (पक्की मिट्टी) की नारी की मूर्तियां प्राप्त हुई हैं जिसमें से एक मूर्ति में </a:t>
            </a:r>
            <a:r>
              <a:rPr lang="hi-IN" sz="2800" b="1" i="0" dirty="0">
                <a:solidFill>
                  <a:schemeClr val="accent3">
                    <a:lumMod val="50000"/>
                  </a:schemeClr>
                </a:solidFill>
                <a:effectLst/>
                <a:latin typeface="Georgia" panose="02040502050405020303" pitchFamily="18" charset="0"/>
              </a:rPr>
              <a:t>नारी के गर्भ से एक पौधा</a:t>
            </a:r>
            <a:r>
              <a:rPr lang="hi-IN" sz="2800" b="0" i="0" dirty="0">
                <a:solidFill>
                  <a:schemeClr val="accent3">
                    <a:lumMod val="50000"/>
                  </a:schemeClr>
                </a:solidFill>
                <a:effectLst/>
                <a:latin typeface="Georgia" panose="02040502050405020303" pitchFamily="18" charset="0"/>
              </a:rPr>
              <a:t> निकलता हुआ दिखाया गया है जिससे यह ज्ञात होता है कि </a:t>
            </a:r>
            <a:r>
              <a:rPr lang="hi-IN" sz="2800" b="1" i="0" dirty="0">
                <a:solidFill>
                  <a:schemeClr val="accent3">
                    <a:lumMod val="50000"/>
                  </a:schemeClr>
                </a:solidFill>
                <a:effectLst/>
                <a:latin typeface="Georgia" panose="02040502050405020303" pitchFamily="18" charset="0"/>
              </a:rPr>
              <a:t>धरती</a:t>
            </a:r>
            <a:r>
              <a:rPr lang="hi-IN" sz="2800" b="0" i="0" dirty="0">
                <a:solidFill>
                  <a:schemeClr val="accent3">
                    <a:lumMod val="50000"/>
                  </a:schemeClr>
                </a:solidFill>
                <a:effectLst/>
                <a:latin typeface="Georgia" panose="02040502050405020303" pitchFamily="18" charset="0"/>
              </a:rPr>
              <a:t> को </a:t>
            </a:r>
            <a:r>
              <a:rPr lang="hi-IN" sz="2800" b="1" i="0" dirty="0">
                <a:solidFill>
                  <a:schemeClr val="accent3">
                    <a:lumMod val="50000"/>
                  </a:schemeClr>
                </a:solidFill>
                <a:effectLst/>
                <a:latin typeface="Georgia" panose="02040502050405020303" pitchFamily="18" charset="0"/>
              </a:rPr>
              <a:t>उर्वरता की देवी</a:t>
            </a:r>
            <a:r>
              <a:rPr lang="hi-IN" sz="2800" b="0" i="0" dirty="0">
                <a:solidFill>
                  <a:schemeClr val="accent3">
                    <a:lumMod val="50000"/>
                  </a:schemeClr>
                </a:solidFill>
                <a:effectLst/>
                <a:latin typeface="Georgia" panose="02040502050405020303" pitchFamily="18" charset="0"/>
              </a:rPr>
              <a:t> माना जाता था और संभवतः पूजा भी जाता था।</a:t>
            </a:r>
          </a:p>
          <a:p>
            <a:r>
              <a:rPr lang="hi-IN" sz="2800" b="0" i="0" dirty="0">
                <a:solidFill>
                  <a:schemeClr val="accent3">
                    <a:lumMod val="50000"/>
                  </a:schemeClr>
                </a:solidFill>
                <a:effectLst/>
                <a:latin typeface="Georgia" panose="02040502050405020303" pitchFamily="18" charset="0"/>
              </a:rPr>
              <a:t>इस काल में </a:t>
            </a:r>
            <a:r>
              <a:rPr lang="hi-IN" sz="2800" b="1" i="0" dirty="0">
                <a:solidFill>
                  <a:schemeClr val="accent3">
                    <a:lumMod val="50000"/>
                  </a:schemeClr>
                </a:solidFill>
                <a:effectLst/>
                <a:latin typeface="Georgia" panose="02040502050405020303" pitchFamily="18" charset="0"/>
              </a:rPr>
              <a:t>पशु-पूजा</a:t>
            </a:r>
            <a:r>
              <a:rPr lang="hi-IN" sz="2800" b="0" i="0" dirty="0">
                <a:solidFill>
                  <a:schemeClr val="accent3">
                    <a:lumMod val="50000"/>
                  </a:schemeClr>
                </a:solidFill>
                <a:effectLst/>
                <a:latin typeface="Georgia" panose="02040502050405020303" pitchFamily="18" charset="0"/>
              </a:rPr>
              <a:t> का भी चलन था। मुख्य रूप से </a:t>
            </a:r>
            <a:r>
              <a:rPr lang="hi-IN" sz="2800" b="1" i="0" dirty="0">
                <a:solidFill>
                  <a:schemeClr val="accent3">
                    <a:lumMod val="50000"/>
                  </a:schemeClr>
                </a:solidFill>
                <a:effectLst/>
                <a:latin typeface="Georgia" panose="02040502050405020303" pitchFamily="18" charset="0"/>
              </a:rPr>
              <a:t>एक सींग वाले जानवर</a:t>
            </a:r>
            <a:r>
              <a:rPr lang="hi-IN" sz="2800" b="0" i="0" dirty="0">
                <a:solidFill>
                  <a:schemeClr val="accent3">
                    <a:lumMod val="50000"/>
                  </a:schemeClr>
                </a:solidFill>
                <a:effectLst/>
                <a:latin typeface="Georgia" panose="02040502050405020303" pitchFamily="18" charset="0"/>
              </a:rPr>
              <a:t> की पूजा होती थी जो संभवतः गैंडा हो सकता है कुछ विद्वानों का मत है कि यह संभवतः यूनिकॉर्न हो सकता है। खुदाई में मुहरों पर </a:t>
            </a:r>
            <a:r>
              <a:rPr lang="hi-IN" sz="2800" b="1" i="0" dirty="0">
                <a:solidFill>
                  <a:schemeClr val="accent3">
                    <a:lumMod val="50000"/>
                  </a:schemeClr>
                </a:solidFill>
                <a:effectLst/>
                <a:latin typeface="Georgia" panose="02040502050405020303" pitchFamily="18" charset="0"/>
              </a:rPr>
              <a:t>कुबड़वाले</a:t>
            </a:r>
            <a:r>
              <a:rPr lang="hi-IN" sz="2800" b="0" i="0" dirty="0">
                <a:solidFill>
                  <a:schemeClr val="accent3">
                    <a:lumMod val="50000"/>
                  </a:schemeClr>
                </a:solidFill>
                <a:effectLst/>
                <a:latin typeface="Georgia" panose="02040502050405020303" pitchFamily="18" charset="0"/>
              </a:rPr>
              <a:t> </a:t>
            </a:r>
            <a:r>
              <a:rPr lang="hi-IN" sz="2800" b="1" i="0" dirty="0">
                <a:solidFill>
                  <a:schemeClr val="accent3">
                    <a:lumMod val="50000"/>
                  </a:schemeClr>
                </a:solidFill>
                <a:effectLst/>
                <a:latin typeface="Georgia" panose="02040502050405020303" pitchFamily="18" charset="0"/>
              </a:rPr>
              <a:t>वृषभ</a:t>
            </a:r>
            <a:r>
              <a:rPr lang="hi-IN" sz="2800" b="0" i="0" dirty="0">
                <a:solidFill>
                  <a:schemeClr val="accent3">
                    <a:lumMod val="50000"/>
                  </a:schemeClr>
                </a:solidFill>
                <a:effectLst/>
                <a:latin typeface="Georgia" panose="02040502050405020303" pitchFamily="18" charset="0"/>
              </a:rPr>
              <a:t> (सांड) का अंकन मिला है संभवतः कुबड़वाले वृषभ की भी पूजा की जाती होगी। पवित्र पक्षी के रूप में </a:t>
            </a:r>
            <a:r>
              <a:rPr lang="hi-IN" sz="2800" b="1" i="0" dirty="0">
                <a:solidFill>
                  <a:schemeClr val="accent3">
                    <a:lumMod val="50000"/>
                  </a:schemeClr>
                </a:solidFill>
                <a:effectLst/>
                <a:latin typeface="Georgia" panose="02040502050405020303" pitchFamily="18" charset="0"/>
              </a:rPr>
              <a:t>फाख्ता</a:t>
            </a:r>
            <a:r>
              <a:rPr lang="hi-IN" sz="2800" b="0" i="0" dirty="0">
                <a:solidFill>
                  <a:schemeClr val="accent3">
                    <a:lumMod val="50000"/>
                  </a:schemeClr>
                </a:solidFill>
                <a:effectLst/>
                <a:latin typeface="Georgia" panose="02040502050405020303" pitchFamily="18" charset="0"/>
              </a:rPr>
              <a:t> (कबूतर की तरह का एक पक्षी जो भूरापन लिए लाल रंग का होता है) को पूजा जाता था।</a:t>
            </a:r>
          </a:p>
          <a:p>
            <a:pPr marL="0" indent="0">
              <a:buNone/>
            </a:pPr>
            <a:endParaRPr lang="en-US" sz="2800" b="1" dirty="0"/>
          </a:p>
        </p:txBody>
      </p:sp>
    </p:spTree>
    <p:extLst>
      <p:ext uri="{BB962C8B-B14F-4D97-AF65-F5344CB8AC3E}">
        <p14:creationId xmlns:p14="http://schemas.microsoft.com/office/powerpoint/2010/main" val="7062550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0876E-4248-30FE-B025-0A3956EEF4DC}"/>
              </a:ext>
            </a:extLst>
          </p:cNvPr>
          <p:cNvSpPr>
            <a:spLocks noGrp="1"/>
          </p:cNvSpPr>
          <p:nvPr>
            <p:ph type="title"/>
          </p:nvPr>
        </p:nvSpPr>
        <p:spPr/>
        <p:txBody>
          <a:bodyPr>
            <a:normAutofit/>
          </a:bodyPr>
          <a:lstStyle/>
          <a:p>
            <a:r>
              <a:rPr lang="en-US" sz="5400" b="1" dirty="0" err="1">
                <a:solidFill>
                  <a:srgbClr val="002060"/>
                </a:solidFill>
              </a:rPr>
              <a:t>हड़प्पा</a:t>
            </a:r>
            <a:r>
              <a:rPr lang="en-US" sz="5400" b="1" dirty="0">
                <a:solidFill>
                  <a:srgbClr val="002060"/>
                </a:solidFill>
              </a:rPr>
              <a:t> </a:t>
            </a:r>
            <a:r>
              <a:rPr lang="en-US" sz="5400" b="1" dirty="0" err="1">
                <a:solidFill>
                  <a:srgbClr val="002060"/>
                </a:solidFill>
              </a:rPr>
              <a:t>सभ्यता</a:t>
            </a:r>
            <a:r>
              <a:rPr lang="en-US" sz="5400" b="1" dirty="0">
                <a:solidFill>
                  <a:srgbClr val="002060"/>
                </a:solidFill>
              </a:rPr>
              <a:t> </a:t>
            </a:r>
            <a:r>
              <a:rPr lang="en-US" sz="5400" b="1" dirty="0" err="1">
                <a:solidFill>
                  <a:srgbClr val="002060"/>
                </a:solidFill>
              </a:rPr>
              <a:t>का</a:t>
            </a:r>
            <a:r>
              <a:rPr lang="en-US" sz="5400" b="1" dirty="0">
                <a:solidFill>
                  <a:srgbClr val="002060"/>
                </a:solidFill>
              </a:rPr>
              <a:t> </a:t>
            </a:r>
            <a:r>
              <a:rPr lang="en-US" sz="5400" b="1" dirty="0" err="1">
                <a:solidFill>
                  <a:srgbClr val="002060"/>
                </a:solidFill>
              </a:rPr>
              <a:t>आर्थिक</a:t>
            </a:r>
            <a:r>
              <a:rPr lang="en-US" sz="5400" b="1" dirty="0">
                <a:solidFill>
                  <a:srgbClr val="002060"/>
                </a:solidFill>
              </a:rPr>
              <a:t> </a:t>
            </a:r>
            <a:r>
              <a:rPr lang="en-US" sz="5400" b="1" dirty="0" err="1">
                <a:solidFill>
                  <a:srgbClr val="002060"/>
                </a:solidFill>
              </a:rPr>
              <a:t>जीवन</a:t>
            </a:r>
            <a:endParaRPr lang="en-US" sz="5400" b="1" dirty="0">
              <a:solidFill>
                <a:srgbClr val="002060"/>
              </a:solidFill>
            </a:endParaRPr>
          </a:p>
        </p:txBody>
      </p:sp>
      <p:sp>
        <p:nvSpPr>
          <p:cNvPr id="3" name="Content Placeholder 2">
            <a:extLst>
              <a:ext uri="{FF2B5EF4-FFF2-40B4-BE49-F238E27FC236}">
                <a16:creationId xmlns:a16="http://schemas.microsoft.com/office/drawing/2014/main" id="{24538A21-412C-977B-40F6-A7CCAD69BCF1}"/>
              </a:ext>
            </a:extLst>
          </p:cNvPr>
          <p:cNvSpPr>
            <a:spLocks noGrp="1"/>
          </p:cNvSpPr>
          <p:nvPr>
            <p:ph idx="1"/>
          </p:nvPr>
        </p:nvSpPr>
        <p:spPr/>
        <p:txBody>
          <a:bodyPr>
            <a:normAutofit fontScale="92500" lnSpcReduction="20000"/>
          </a:bodyPr>
          <a:lstStyle/>
          <a:p>
            <a:r>
              <a:rPr lang="hi-IN" sz="2800" b="1" i="0" dirty="0">
                <a:solidFill>
                  <a:schemeClr val="accent4"/>
                </a:solidFill>
                <a:effectLst/>
                <a:latin typeface="__Inter_9255d6"/>
              </a:rPr>
              <a:t>सिन्धु घाटी के निवासियों का मुख्य व्यवसाय कृषि था। गेहूँ, जौ, कपास, मटर तथा तिल आदि की खेती मुख्यतया होती थी। फलों में खरबूज, तरबूज, खजूर तथा नारियल आदि उगाये जाते थे। पशुपालन का भी प्रचलन था। गाय, भैंस, भेड़, बकरी आदि प्रमुख रूप से पाले जाते थे। कुछ इतिहासकारों के अनुसार सिन्धुवासी विश्व के सूत कातने तथा वस्त्र निर्माण करने वाले प्रथम लोग थे। यहाँ धातुओं के सुन्दर आभूषण बनाये जाते थे तथा सीप, शंख, हाथी दाँत आदि के भी आभूषण बनाये जाते थे। विदेशी व्यापार भी होता था, जो थल तथा जल दोनों मार्गों से होता था।</a:t>
            </a:r>
          </a:p>
          <a:p>
            <a:pPr marL="0" indent="0">
              <a:buNone/>
            </a:pPr>
            <a:endParaRPr lang="en-US" sz="2800" b="1" dirty="0"/>
          </a:p>
        </p:txBody>
      </p:sp>
    </p:spTree>
    <p:extLst>
      <p:ext uri="{BB962C8B-B14F-4D97-AF65-F5344CB8AC3E}">
        <p14:creationId xmlns:p14="http://schemas.microsoft.com/office/powerpoint/2010/main" val="8091338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BD3390-11BA-516D-3CFD-8E9D0F05A90B}"/>
              </a:ext>
            </a:extLst>
          </p:cNvPr>
          <p:cNvSpPr>
            <a:spLocks noGrp="1"/>
          </p:cNvSpPr>
          <p:nvPr>
            <p:ph type="title"/>
          </p:nvPr>
        </p:nvSpPr>
        <p:spPr/>
        <p:txBody>
          <a:bodyPr>
            <a:normAutofit/>
          </a:bodyPr>
          <a:lstStyle/>
          <a:p>
            <a:r>
              <a:rPr lang="en-US" sz="5400" b="1" dirty="0" err="1">
                <a:solidFill>
                  <a:schemeClr val="accent4">
                    <a:lumMod val="75000"/>
                  </a:schemeClr>
                </a:solidFill>
              </a:rPr>
              <a:t>व्यापार</a:t>
            </a:r>
            <a:r>
              <a:rPr lang="en-US" sz="5400" b="1" dirty="0">
                <a:solidFill>
                  <a:schemeClr val="accent4">
                    <a:lumMod val="75000"/>
                  </a:schemeClr>
                </a:solidFill>
              </a:rPr>
              <a:t> </a:t>
            </a:r>
            <a:r>
              <a:rPr lang="en-US" sz="5400" b="1" dirty="0" err="1">
                <a:solidFill>
                  <a:schemeClr val="accent4">
                    <a:lumMod val="75000"/>
                  </a:schemeClr>
                </a:solidFill>
              </a:rPr>
              <a:t>तथा</a:t>
            </a:r>
            <a:r>
              <a:rPr lang="en-US" sz="5400" b="1" dirty="0">
                <a:solidFill>
                  <a:schemeClr val="accent4">
                    <a:lumMod val="75000"/>
                  </a:schemeClr>
                </a:solidFill>
              </a:rPr>
              <a:t> </a:t>
            </a:r>
            <a:r>
              <a:rPr lang="en-US" sz="5400" b="1" dirty="0" err="1">
                <a:solidFill>
                  <a:schemeClr val="accent4">
                    <a:lumMod val="75000"/>
                  </a:schemeClr>
                </a:solidFill>
              </a:rPr>
              <a:t>वाणिज्य</a:t>
            </a:r>
            <a:endParaRPr lang="en-US" sz="5400" b="1" dirty="0">
              <a:solidFill>
                <a:schemeClr val="accent4">
                  <a:lumMod val="75000"/>
                </a:schemeClr>
              </a:solidFill>
            </a:endParaRPr>
          </a:p>
        </p:txBody>
      </p:sp>
      <p:sp>
        <p:nvSpPr>
          <p:cNvPr id="3" name="Content Placeholder 2">
            <a:extLst>
              <a:ext uri="{FF2B5EF4-FFF2-40B4-BE49-F238E27FC236}">
                <a16:creationId xmlns:a16="http://schemas.microsoft.com/office/drawing/2014/main" id="{BBEFBB47-1D81-CB1C-39B2-FAD27593079E}"/>
              </a:ext>
            </a:extLst>
          </p:cNvPr>
          <p:cNvSpPr>
            <a:spLocks noGrp="1"/>
          </p:cNvSpPr>
          <p:nvPr>
            <p:ph idx="1"/>
          </p:nvPr>
        </p:nvSpPr>
        <p:spPr/>
        <p:txBody>
          <a:bodyPr>
            <a:normAutofit lnSpcReduction="10000"/>
          </a:bodyPr>
          <a:lstStyle/>
          <a:p>
            <a:r>
              <a:rPr lang="en-US" sz="2800" b="1" dirty="0" err="1"/>
              <a:t>कृषि</a:t>
            </a:r>
            <a:r>
              <a:rPr lang="en-US" sz="2800" b="1" dirty="0"/>
              <a:t> </a:t>
            </a:r>
            <a:r>
              <a:rPr lang="en-US" sz="2800" b="1" dirty="0" err="1"/>
              <a:t>पशुपालन</a:t>
            </a:r>
            <a:r>
              <a:rPr lang="en-US" sz="2800" b="1" dirty="0"/>
              <a:t> </a:t>
            </a:r>
            <a:r>
              <a:rPr lang="en-US" sz="2800" b="1" dirty="0" err="1"/>
              <a:t>उद्योग</a:t>
            </a:r>
            <a:r>
              <a:rPr lang="en-US" sz="2800" b="1" dirty="0"/>
              <a:t> </a:t>
            </a:r>
            <a:r>
              <a:rPr lang="en-US" sz="2800" b="1" dirty="0" err="1"/>
              <a:t>धंधों</a:t>
            </a:r>
            <a:r>
              <a:rPr lang="en-US" sz="2800" b="1" dirty="0"/>
              <a:t> </a:t>
            </a:r>
            <a:r>
              <a:rPr lang="en-US" sz="2800" b="1" dirty="0" err="1"/>
              <a:t>के</a:t>
            </a:r>
            <a:r>
              <a:rPr lang="en-US" sz="2800" b="1" dirty="0"/>
              <a:t> </a:t>
            </a:r>
            <a:r>
              <a:rPr lang="en-US" sz="2800" b="1" dirty="0" err="1"/>
              <a:t>साथ-साथ</a:t>
            </a:r>
            <a:r>
              <a:rPr lang="en-US" sz="2800" b="1" dirty="0"/>
              <a:t> </a:t>
            </a:r>
            <a:r>
              <a:rPr lang="en-US" sz="2800" b="1" dirty="0" err="1"/>
              <a:t>सेंधव</a:t>
            </a:r>
            <a:r>
              <a:rPr lang="en-US" sz="2800" b="1" dirty="0"/>
              <a:t> </a:t>
            </a:r>
            <a:r>
              <a:rPr lang="en-US" sz="2800" b="1" dirty="0" err="1"/>
              <a:t>निवासियों</a:t>
            </a:r>
            <a:r>
              <a:rPr lang="en-US" sz="2800" b="1" dirty="0"/>
              <a:t> </a:t>
            </a:r>
            <a:r>
              <a:rPr lang="en-US" sz="2800" b="1" dirty="0" err="1"/>
              <a:t>की</a:t>
            </a:r>
            <a:r>
              <a:rPr lang="en-US" sz="2800" b="1" dirty="0"/>
              <a:t> </a:t>
            </a:r>
            <a:r>
              <a:rPr lang="en-US" sz="2800" b="1" dirty="0" err="1"/>
              <a:t>व्यापार</a:t>
            </a:r>
            <a:r>
              <a:rPr lang="en-US" sz="2800" b="1" dirty="0"/>
              <a:t> </a:t>
            </a:r>
            <a:r>
              <a:rPr lang="en-US" sz="2800" b="1" dirty="0" err="1"/>
              <a:t>तथा</a:t>
            </a:r>
            <a:r>
              <a:rPr lang="en-US" sz="2800" b="1" dirty="0"/>
              <a:t> </a:t>
            </a:r>
            <a:r>
              <a:rPr lang="en-US" sz="2800" b="1" dirty="0" err="1"/>
              <a:t>वाणिज्य</a:t>
            </a:r>
            <a:r>
              <a:rPr lang="en-US" sz="2800" b="1" dirty="0"/>
              <a:t> </a:t>
            </a:r>
            <a:r>
              <a:rPr lang="en-US" sz="2800" b="1" dirty="0" err="1"/>
              <a:t>में</a:t>
            </a:r>
            <a:r>
              <a:rPr lang="en-US" sz="2800" b="1" dirty="0"/>
              <a:t> </a:t>
            </a:r>
            <a:r>
              <a:rPr lang="en-US" sz="2800" b="1" dirty="0" err="1"/>
              <a:t>भी</a:t>
            </a:r>
            <a:r>
              <a:rPr lang="en-US" sz="2800" b="1" dirty="0"/>
              <a:t> </a:t>
            </a:r>
            <a:r>
              <a:rPr lang="en-US" sz="2800" b="1" dirty="0" err="1"/>
              <a:t>काफी</a:t>
            </a:r>
            <a:r>
              <a:rPr lang="en-US" sz="2800" b="1" dirty="0"/>
              <a:t> </a:t>
            </a:r>
            <a:r>
              <a:rPr lang="en-US" sz="2800" b="1" dirty="0" err="1"/>
              <a:t>रुचि</a:t>
            </a:r>
            <a:r>
              <a:rPr lang="en-US" sz="2800" b="1" dirty="0"/>
              <a:t> </a:t>
            </a:r>
            <a:r>
              <a:rPr lang="en-US" sz="2800" b="1" dirty="0" err="1"/>
              <a:t>थी</a:t>
            </a:r>
            <a:r>
              <a:rPr lang="en-US" sz="2800" b="1" dirty="0"/>
              <a:t> </a:t>
            </a:r>
            <a:r>
              <a:rPr lang="en-US" sz="2800" b="1" dirty="0" err="1"/>
              <a:t>उनके</a:t>
            </a:r>
            <a:r>
              <a:rPr lang="en-US" sz="2800" b="1" dirty="0"/>
              <a:t> </a:t>
            </a:r>
            <a:r>
              <a:rPr lang="en-US" sz="2800" b="1" dirty="0" err="1"/>
              <a:t>आंतरिक</a:t>
            </a:r>
            <a:r>
              <a:rPr lang="en-US" sz="2800" b="1" dirty="0"/>
              <a:t> </a:t>
            </a:r>
            <a:r>
              <a:rPr lang="en-US" sz="2800" b="1" dirty="0" err="1"/>
              <a:t>एवं</a:t>
            </a:r>
            <a:r>
              <a:rPr lang="en-US" sz="2800" b="1" dirty="0"/>
              <a:t> </a:t>
            </a:r>
            <a:r>
              <a:rPr lang="en-US" sz="2800" b="1" dirty="0" err="1"/>
              <a:t>बाह्य</a:t>
            </a:r>
            <a:r>
              <a:rPr lang="en-US" sz="2800" b="1" dirty="0"/>
              <a:t>  </a:t>
            </a:r>
            <a:r>
              <a:rPr lang="en-US" sz="2800" b="1" dirty="0" err="1"/>
              <a:t>दोनों</a:t>
            </a:r>
            <a:r>
              <a:rPr lang="en-US" sz="2800" b="1" dirty="0"/>
              <a:t> </a:t>
            </a:r>
            <a:r>
              <a:rPr lang="en-US" sz="2800" b="1" dirty="0" err="1"/>
              <a:t>ही</a:t>
            </a:r>
            <a:r>
              <a:rPr lang="en-US" sz="2800" b="1" dirty="0"/>
              <a:t> </a:t>
            </a:r>
            <a:r>
              <a:rPr lang="en-US" sz="2800" b="1" dirty="0" err="1"/>
              <a:t>व्यापार</a:t>
            </a:r>
            <a:r>
              <a:rPr lang="en-US" sz="2800" b="1" dirty="0"/>
              <a:t> </a:t>
            </a:r>
            <a:r>
              <a:rPr lang="en-US" sz="2800" b="1" dirty="0" err="1"/>
              <a:t>काफी</a:t>
            </a:r>
            <a:r>
              <a:rPr lang="en-US" sz="2800" b="1" dirty="0"/>
              <a:t> </a:t>
            </a:r>
            <a:r>
              <a:rPr lang="en-US" sz="2800" b="1" dirty="0" err="1"/>
              <a:t>उन्नत</a:t>
            </a:r>
            <a:r>
              <a:rPr lang="en-US" sz="2800" b="1" dirty="0"/>
              <a:t> </a:t>
            </a:r>
            <a:r>
              <a:rPr lang="en-US" sz="2800" b="1" dirty="0" err="1"/>
              <a:t>थे</a:t>
            </a:r>
            <a:r>
              <a:rPr lang="en-US" sz="2800" b="1" dirty="0"/>
              <a:t> </a:t>
            </a:r>
            <a:r>
              <a:rPr lang="en-US" sz="2800" b="1" dirty="0" err="1"/>
              <a:t>इस</a:t>
            </a:r>
            <a:r>
              <a:rPr lang="en-US" sz="2800" b="1" dirty="0"/>
              <a:t> </a:t>
            </a:r>
            <a:r>
              <a:rPr lang="en-US" sz="2800" b="1" dirty="0" err="1"/>
              <a:t>सभ्यता</a:t>
            </a:r>
            <a:r>
              <a:rPr lang="en-US" sz="2800" b="1" dirty="0"/>
              <a:t> </a:t>
            </a:r>
            <a:r>
              <a:rPr lang="en-US" sz="2800" b="1" dirty="0" err="1"/>
              <a:t>के</a:t>
            </a:r>
            <a:r>
              <a:rPr lang="en-US" sz="2800" b="1" dirty="0"/>
              <a:t> </a:t>
            </a:r>
            <a:r>
              <a:rPr lang="en-US" sz="2800" b="1" dirty="0" err="1"/>
              <a:t>प्रमुख</a:t>
            </a:r>
            <a:r>
              <a:rPr lang="en-US" sz="2800" b="1" dirty="0"/>
              <a:t> </a:t>
            </a:r>
            <a:r>
              <a:rPr lang="en-US" sz="2800" b="1" dirty="0" err="1"/>
              <a:t>स्थल</a:t>
            </a:r>
            <a:r>
              <a:rPr lang="en-US" sz="2800" b="1" dirty="0"/>
              <a:t> </a:t>
            </a:r>
            <a:r>
              <a:rPr lang="en-US" sz="2800" b="1" dirty="0" err="1"/>
              <a:t>हड़प्पा</a:t>
            </a:r>
            <a:r>
              <a:rPr lang="en-US" sz="2800" b="1" dirty="0"/>
              <a:t> </a:t>
            </a:r>
            <a:r>
              <a:rPr lang="en-US" sz="2800" b="1" dirty="0" err="1"/>
              <a:t>एवं</a:t>
            </a:r>
            <a:r>
              <a:rPr lang="en-US" sz="2800" b="1" dirty="0"/>
              <a:t> </a:t>
            </a:r>
            <a:r>
              <a:rPr lang="en-US" sz="2800" b="1" dirty="0" err="1"/>
              <a:t>मोहनजोदड़ो</a:t>
            </a:r>
            <a:r>
              <a:rPr lang="en-US" sz="2800" b="1" dirty="0"/>
              <a:t>  </a:t>
            </a:r>
            <a:r>
              <a:rPr lang="en-US" sz="2800" b="1" dirty="0" err="1"/>
              <a:t>ही</a:t>
            </a:r>
            <a:r>
              <a:rPr lang="en-US" sz="2800" b="1" dirty="0"/>
              <a:t> </a:t>
            </a:r>
            <a:r>
              <a:rPr lang="en-US" sz="2800" b="1" dirty="0" err="1"/>
              <a:t>व्यापार</a:t>
            </a:r>
            <a:r>
              <a:rPr lang="en-US" sz="2800" b="1" dirty="0"/>
              <a:t> </a:t>
            </a:r>
            <a:r>
              <a:rPr lang="en-US" sz="2800" b="1" dirty="0" err="1"/>
              <a:t>के</a:t>
            </a:r>
            <a:r>
              <a:rPr lang="en-US" sz="2800" b="1" dirty="0"/>
              <a:t> </a:t>
            </a:r>
            <a:r>
              <a:rPr lang="en-US" sz="2800" b="1" dirty="0" err="1"/>
              <a:t>प्रसिद्ध</a:t>
            </a:r>
            <a:r>
              <a:rPr lang="en-US" sz="2800" b="1" dirty="0"/>
              <a:t> </a:t>
            </a:r>
            <a:r>
              <a:rPr lang="en-US" sz="2800" b="1" dirty="0" err="1"/>
              <a:t>केंद्र</a:t>
            </a:r>
            <a:r>
              <a:rPr lang="en-US" sz="2800" b="1" dirty="0"/>
              <a:t> </a:t>
            </a:r>
            <a:r>
              <a:rPr lang="en-US" sz="2800" b="1" dirty="0" err="1"/>
              <a:t>थे</a:t>
            </a:r>
            <a:r>
              <a:rPr lang="en-US" sz="2800" b="1" dirty="0"/>
              <a:t> </a:t>
            </a:r>
            <a:r>
              <a:rPr lang="en-US" sz="2800" b="1" dirty="0" err="1"/>
              <a:t>दोनों</a:t>
            </a:r>
            <a:r>
              <a:rPr lang="en-US" sz="2800" b="1" dirty="0"/>
              <a:t> </a:t>
            </a:r>
            <a:r>
              <a:rPr lang="en-US" sz="2800" b="1" dirty="0" err="1"/>
              <a:t>के</a:t>
            </a:r>
            <a:r>
              <a:rPr lang="en-US" sz="2800" b="1" dirty="0"/>
              <a:t> </a:t>
            </a:r>
            <a:r>
              <a:rPr lang="en-US" sz="2800" b="1" dirty="0" err="1"/>
              <a:t>बीच</a:t>
            </a:r>
            <a:r>
              <a:rPr lang="en-US" sz="2800" b="1" dirty="0"/>
              <a:t> </a:t>
            </a:r>
            <a:r>
              <a:rPr lang="en-US" sz="2800" b="1" dirty="0" err="1"/>
              <a:t>की</a:t>
            </a:r>
            <a:r>
              <a:rPr lang="en-US" sz="2800" b="1" dirty="0"/>
              <a:t> </a:t>
            </a:r>
            <a:r>
              <a:rPr lang="en-US" sz="2800" b="1" dirty="0" err="1"/>
              <a:t>दूरी</a:t>
            </a:r>
            <a:r>
              <a:rPr lang="en-US" sz="2800" b="1" dirty="0"/>
              <a:t> 483 </a:t>
            </a:r>
            <a:r>
              <a:rPr lang="en-US" sz="2800" b="1" dirty="0" err="1"/>
              <a:t>किलोमीटर</a:t>
            </a:r>
            <a:r>
              <a:rPr lang="en-US" sz="2800" b="1" dirty="0"/>
              <a:t> </a:t>
            </a:r>
            <a:r>
              <a:rPr lang="en-US" sz="2800" b="1" dirty="0" err="1"/>
              <a:t>थी</a:t>
            </a:r>
            <a:r>
              <a:rPr lang="en-US" sz="2800" b="1" dirty="0"/>
              <a:t> </a:t>
            </a:r>
            <a:r>
              <a:rPr lang="en-US" sz="2800" b="1" dirty="0" err="1"/>
              <a:t>किंतु</a:t>
            </a:r>
            <a:r>
              <a:rPr lang="en-US" sz="2800" b="1" dirty="0"/>
              <a:t> </a:t>
            </a:r>
            <a:r>
              <a:rPr lang="en-US" sz="2800" b="1" dirty="0" err="1"/>
              <a:t>परस्पर</a:t>
            </a:r>
            <a:r>
              <a:rPr lang="en-US" sz="2800" b="1" dirty="0"/>
              <a:t> </a:t>
            </a:r>
            <a:r>
              <a:rPr lang="en-US" sz="2800" b="1" dirty="0" err="1"/>
              <a:t>व्यापारिक</a:t>
            </a:r>
            <a:r>
              <a:rPr lang="en-US" sz="2800" b="1" dirty="0"/>
              <a:t> </a:t>
            </a:r>
            <a:r>
              <a:rPr lang="en-US" sz="2800" b="1" dirty="0" err="1"/>
              <a:t>मार्गों</a:t>
            </a:r>
            <a:r>
              <a:rPr lang="en-US" sz="2800" b="1" dirty="0"/>
              <a:t> </a:t>
            </a:r>
            <a:r>
              <a:rPr lang="en-US" sz="2800" b="1" dirty="0" err="1"/>
              <a:t>द्वारा</a:t>
            </a:r>
            <a:r>
              <a:rPr lang="en-US" sz="2800" b="1" dirty="0"/>
              <a:t> </a:t>
            </a:r>
            <a:r>
              <a:rPr lang="en-US" sz="2800" b="1" dirty="0" err="1"/>
              <a:t>जुड़े</a:t>
            </a:r>
            <a:r>
              <a:rPr lang="en-US" sz="2800" b="1" dirty="0"/>
              <a:t> </a:t>
            </a:r>
            <a:r>
              <a:rPr lang="en-US" sz="2800" b="1" dirty="0" err="1"/>
              <a:t>हुए</a:t>
            </a:r>
            <a:r>
              <a:rPr lang="en-US" sz="2800" b="1" dirty="0"/>
              <a:t> </a:t>
            </a:r>
            <a:r>
              <a:rPr lang="en-US" sz="2800" b="1" dirty="0" err="1"/>
              <a:t>थे</a:t>
            </a:r>
            <a:r>
              <a:rPr lang="en-US" sz="2800" b="1" dirty="0"/>
              <a:t> </a:t>
            </a:r>
            <a:r>
              <a:rPr lang="en-US" sz="2800" b="1" dirty="0" err="1"/>
              <a:t>व्यापार</a:t>
            </a:r>
            <a:r>
              <a:rPr lang="en-US" sz="2800" b="1" dirty="0"/>
              <a:t> </a:t>
            </a:r>
            <a:r>
              <a:rPr lang="en-US" sz="2800" b="1" dirty="0" err="1"/>
              <a:t>मुख्यतः</a:t>
            </a:r>
            <a:r>
              <a:rPr lang="en-US" sz="2800" b="1" dirty="0"/>
              <a:t>  </a:t>
            </a:r>
            <a:r>
              <a:rPr lang="en-US" sz="2800" b="1" dirty="0" err="1"/>
              <a:t>जल</a:t>
            </a:r>
            <a:r>
              <a:rPr lang="en-US" sz="2800" b="1" dirty="0"/>
              <a:t> </a:t>
            </a:r>
            <a:r>
              <a:rPr lang="en-US" sz="2800" b="1" dirty="0" err="1"/>
              <a:t>मार्ग</a:t>
            </a:r>
            <a:r>
              <a:rPr lang="en-US" sz="2800" b="1" dirty="0"/>
              <a:t> </a:t>
            </a:r>
            <a:r>
              <a:rPr lang="en-US" sz="2800" b="1" dirty="0" err="1"/>
              <a:t>द्वारा</a:t>
            </a:r>
            <a:r>
              <a:rPr lang="en-US" sz="2800" b="1" dirty="0"/>
              <a:t> </a:t>
            </a:r>
            <a:r>
              <a:rPr lang="en-US" sz="2800" b="1" dirty="0" err="1"/>
              <a:t>होता</a:t>
            </a:r>
            <a:r>
              <a:rPr lang="en-US" sz="2800" b="1" dirty="0"/>
              <a:t> </a:t>
            </a:r>
            <a:r>
              <a:rPr lang="en-US" sz="2800" b="1" dirty="0" err="1"/>
              <a:t>था</a:t>
            </a:r>
            <a:r>
              <a:rPr lang="en-US" sz="2800" b="1" dirty="0"/>
              <a:t> </a:t>
            </a:r>
            <a:r>
              <a:rPr lang="en-US" sz="2800" b="1" dirty="0" err="1"/>
              <a:t>किंतु</a:t>
            </a:r>
            <a:r>
              <a:rPr lang="en-US" sz="2800" b="1" dirty="0"/>
              <a:t> </a:t>
            </a:r>
            <a:r>
              <a:rPr lang="en-US" sz="2800" b="1" dirty="0" err="1"/>
              <a:t>थल</a:t>
            </a:r>
            <a:r>
              <a:rPr lang="en-US" sz="2800" b="1" dirty="0"/>
              <a:t> </a:t>
            </a:r>
            <a:r>
              <a:rPr lang="en-US" sz="2800" b="1" dirty="0" err="1"/>
              <a:t>मार्गो</a:t>
            </a:r>
            <a:r>
              <a:rPr lang="en-US" sz="2800" b="1" dirty="0"/>
              <a:t> </a:t>
            </a:r>
            <a:r>
              <a:rPr lang="en-US" sz="2800" b="1" dirty="0" err="1"/>
              <a:t>से</a:t>
            </a:r>
            <a:r>
              <a:rPr lang="en-US" sz="2800" b="1" dirty="0"/>
              <a:t> </a:t>
            </a:r>
            <a:r>
              <a:rPr lang="en-US" sz="2800" b="1" dirty="0" err="1"/>
              <a:t>भी</a:t>
            </a:r>
            <a:r>
              <a:rPr lang="en-US" sz="2800" b="1" dirty="0"/>
              <a:t> </a:t>
            </a:r>
            <a:r>
              <a:rPr lang="en-US" sz="2800" b="1" dirty="0" err="1"/>
              <a:t>वे</a:t>
            </a:r>
            <a:r>
              <a:rPr lang="en-US" sz="2800" b="1" dirty="0"/>
              <a:t> </a:t>
            </a:r>
            <a:r>
              <a:rPr lang="en-US" sz="2800" b="1" dirty="0" err="1"/>
              <a:t>परिचित</a:t>
            </a:r>
            <a:r>
              <a:rPr lang="en-US" sz="2800" b="1" dirty="0"/>
              <a:t> </a:t>
            </a:r>
            <a:r>
              <a:rPr lang="en-US" sz="2800" b="1" dirty="0" err="1"/>
              <a:t>थे</a:t>
            </a:r>
            <a:r>
              <a:rPr lang="en-US" sz="2800" b="1" dirty="0"/>
              <a:t> </a:t>
            </a:r>
            <a:r>
              <a:rPr lang="en-US" sz="2800" b="1" dirty="0" err="1"/>
              <a:t>सिक्कों</a:t>
            </a:r>
            <a:r>
              <a:rPr lang="en-US" sz="2800" b="1" dirty="0"/>
              <a:t> </a:t>
            </a:r>
            <a:r>
              <a:rPr lang="en-US" sz="2800" b="1" dirty="0" err="1"/>
              <a:t>का</a:t>
            </a:r>
            <a:r>
              <a:rPr lang="en-US" sz="2800" b="1" dirty="0"/>
              <a:t> </a:t>
            </a:r>
            <a:r>
              <a:rPr lang="en-US" sz="2800" b="1" dirty="0" err="1"/>
              <a:t>प्रचलन</a:t>
            </a:r>
            <a:r>
              <a:rPr lang="en-US" sz="2800" b="1" dirty="0"/>
              <a:t> न </a:t>
            </a:r>
            <a:r>
              <a:rPr lang="en-US" sz="2800" b="1" dirty="0" err="1"/>
              <a:t>होने</a:t>
            </a:r>
            <a:r>
              <a:rPr lang="en-US" sz="2800" b="1" dirty="0"/>
              <a:t> </a:t>
            </a:r>
            <a:r>
              <a:rPr lang="en-US" sz="2800" b="1" dirty="0" err="1"/>
              <a:t>के</a:t>
            </a:r>
            <a:r>
              <a:rPr lang="en-US" sz="2800" b="1" dirty="0"/>
              <a:t> </a:t>
            </a:r>
            <a:r>
              <a:rPr lang="en-US" sz="2800" b="1" dirty="0" err="1"/>
              <a:t>कारण</a:t>
            </a:r>
            <a:r>
              <a:rPr lang="en-US" sz="2800" b="1" dirty="0"/>
              <a:t> </a:t>
            </a:r>
            <a:r>
              <a:rPr lang="en-US" sz="2800" b="1" dirty="0" err="1"/>
              <a:t>संभवतः</a:t>
            </a:r>
            <a:r>
              <a:rPr lang="en-US" sz="2800" b="1" dirty="0"/>
              <a:t>  </a:t>
            </a:r>
            <a:r>
              <a:rPr lang="en-US" sz="2800" b="1" dirty="0" err="1"/>
              <a:t>वस्तु</a:t>
            </a:r>
            <a:r>
              <a:rPr lang="en-US" sz="2800" b="1" dirty="0"/>
              <a:t> </a:t>
            </a:r>
            <a:r>
              <a:rPr lang="en-US" sz="2800" b="1" dirty="0" err="1"/>
              <a:t>विनिमय</a:t>
            </a:r>
            <a:r>
              <a:rPr lang="en-US" sz="2800" b="1" dirty="0"/>
              <a:t> </a:t>
            </a:r>
            <a:r>
              <a:rPr lang="en-US" sz="2800" b="1" dirty="0" err="1"/>
              <a:t>के</a:t>
            </a:r>
            <a:r>
              <a:rPr lang="en-US" sz="2800" b="1" dirty="0"/>
              <a:t> </a:t>
            </a:r>
            <a:r>
              <a:rPr lang="en-US" sz="2800" b="1" dirty="0" err="1"/>
              <a:t>माध्यम</a:t>
            </a:r>
            <a:r>
              <a:rPr lang="en-US" sz="2800" b="1" dirty="0"/>
              <a:t> </a:t>
            </a:r>
            <a:r>
              <a:rPr lang="en-US" sz="2800" b="1" dirty="0" err="1"/>
              <a:t>से</a:t>
            </a:r>
            <a:r>
              <a:rPr lang="en-US" sz="2800" b="1" dirty="0"/>
              <a:t> </a:t>
            </a:r>
            <a:r>
              <a:rPr lang="en-US" sz="2800" b="1" dirty="0" err="1"/>
              <a:t>व्यापार</a:t>
            </a:r>
            <a:r>
              <a:rPr lang="en-US" sz="2800" b="1" dirty="0"/>
              <a:t> </a:t>
            </a:r>
            <a:r>
              <a:rPr lang="en-US" sz="2800" b="1" dirty="0" err="1"/>
              <a:t>होता</a:t>
            </a:r>
            <a:r>
              <a:rPr lang="en-US" sz="2800" b="1" dirty="0"/>
              <a:t> </a:t>
            </a:r>
            <a:r>
              <a:rPr lang="en-US" sz="2800" b="1" dirty="0" err="1"/>
              <a:t>था</a:t>
            </a:r>
            <a:r>
              <a:rPr lang="en-US" sz="2800" b="1" dirty="0"/>
              <a:t>।</a:t>
            </a:r>
          </a:p>
        </p:txBody>
      </p:sp>
    </p:spTree>
    <p:extLst>
      <p:ext uri="{BB962C8B-B14F-4D97-AF65-F5344CB8AC3E}">
        <p14:creationId xmlns:p14="http://schemas.microsoft.com/office/powerpoint/2010/main" val="22468851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52417-2FFF-D896-E0C4-6A2E308886CF}"/>
              </a:ext>
            </a:extLst>
          </p:cNvPr>
          <p:cNvSpPr>
            <a:spLocks noGrp="1"/>
          </p:cNvSpPr>
          <p:nvPr>
            <p:ph type="title"/>
          </p:nvPr>
        </p:nvSpPr>
        <p:spPr/>
        <p:txBody>
          <a:bodyPr>
            <a:normAutofit/>
          </a:bodyPr>
          <a:lstStyle/>
          <a:p>
            <a:r>
              <a:rPr lang="en-US" sz="5400" b="1" dirty="0" err="1">
                <a:solidFill>
                  <a:schemeClr val="accent4">
                    <a:lumMod val="50000"/>
                  </a:schemeClr>
                </a:solidFill>
              </a:rPr>
              <a:t>विज्ञान</a:t>
            </a:r>
            <a:r>
              <a:rPr lang="en-US" sz="5400" b="1" dirty="0">
                <a:solidFill>
                  <a:schemeClr val="accent4">
                    <a:lumMod val="50000"/>
                  </a:schemeClr>
                </a:solidFill>
              </a:rPr>
              <a:t> </a:t>
            </a:r>
            <a:r>
              <a:rPr lang="en-US" sz="5400" b="1" dirty="0" err="1">
                <a:solidFill>
                  <a:schemeClr val="accent4">
                    <a:lumMod val="50000"/>
                  </a:schemeClr>
                </a:solidFill>
              </a:rPr>
              <a:t>एवं</a:t>
            </a:r>
            <a:r>
              <a:rPr lang="en-US" sz="5400" b="1" dirty="0">
                <a:solidFill>
                  <a:schemeClr val="accent4">
                    <a:lumMod val="50000"/>
                  </a:schemeClr>
                </a:solidFill>
              </a:rPr>
              <a:t> </a:t>
            </a:r>
            <a:r>
              <a:rPr lang="en-US" sz="5400" b="1" dirty="0" err="1">
                <a:solidFill>
                  <a:schemeClr val="accent4">
                    <a:lumMod val="50000"/>
                  </a:schemeClr>
                </a:solidFill>
              </a:rPr>
              <a:t>प्रौद्योगिकी</a:t>
            </a:r>
            <a:endParaRPr lang="en-US" sz="5400" b="1" dirty="0">
              <a:solidFill>
                <a:schemeClr val="accent4">
                  <a:lumMod val="50000"/>
                </a:schemeClr>
              </a:solidFill>
            </a:endParaRPr>
          </a:p>
        </p:txBody>
      </p:sp>
      <p:sp>
        <p:nvSpPr>
          <p:cNvPr id="3" name="Content Placeholder 2">
            <a:extLst>
              <a:ext uri="{FF2B5EF4-FFF2-40B4-BE49-F238E27FC236}">
                <a16:creationId xmlns:a16="http://schemas.microsoft.com/office/drawing/2014/main" id="{C56B9781-44DB-F28D-2C31-8F0AB13893B8}"/>
              </a:ext>
            </a:extLst>
          </p:cNvPr>
          <p:cNvSpPr>
            <a:spLocks noGrp="1"/>
          </p:cNvSpPr>
          <p:nvPr>
            <p:ph idx="1"/>
          </p:nvPr>
        </p:nvSpPr>
        <p:spPr/>
        <p:txBody>
          <a:bodyPr>
            <a:noAutofit/>
          </a:bodyPr>
          <a:lstStyle/>
          <a:p>
            <a:r>
              <a:rPr lang="hi-IN" b="1" i="0" dirty="0">
                <a:solidFill>
                  <a:srgbClr val="000000"/>
                </a:solidFill>
                <a:effectLst/>
                <a:latin typeface="Noto Sans" panose="020B0502040504020204" pitchFamily="34" charset="0"/>
              </a:rPr>
              <a:t>सैन्धव लोग तकनीकी के क्षेत्र में काफी विकसित थे। यहाँ बड़े पैमाने पर समानांतर फलकों का निर्माण, मनके बनाने की कला, ताम्र और कांस्य वस्तुएं बनाने की कला इत्यादि काफी विकसित थी। मृदभांडों की बहुत थोड़ी प्रतिशत चित्रित हैं। इसमें गाढ़ी लाल चिकनी मिट्टी पर काले रंग के ज्यामितीय पुष्पाकार और प्राकृतिक डिजाइन बनाये गये हैं। मिट्टी के बर्तन भट्ठी में पकाए जाते थे। इस तरह के भट्ठे मोहनजोदडो में 6 एवं हड़प्पा में 14 की संख्या में पाये गये हैं। सिंधु सभ्यता के लोग कांसा बनाना जानते थे। धातुओं की ढलाई का काम जानते थे। उन्हें ग्रहों एवं नक्षत्रों का ज्ञान था। सिंध में सुक्कुर एवं रोहड़ी में पत्थर के उपकरण बनाने के कारखाने के साक्ष्य मिले हैं।</a:t>
            </a:r>
            <a:endParaRPr lang="en-US" b="1" dirty="0"/>
          </a:p>
        </p:txBody>
      </p:sp>
    </p:spTree>
    <p:extLst>
      <p:ext uri="{BB962C8B-B14F-4D97-AF65-F5344CB8AC3E}">
        <p14:creationId xmlns:p14="http://schemas.microsoft.com/office/powerpoint/2010/main" val="289996764"/>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 /><Relationship Id="rId1" Type="http://schemas.openxmlformats.org/officeDocument/2006/relationships/image" Target="../media/image1.jpeg" /></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13</Slides>
  <Notes>0</Notes>
  <HiddenSlides>0</HiddenSlide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Organic</vt:lpstr>
      <vt:lpstr>प्राचीन एवं आरंभिक मध्यकालीन भारत  (प्रारंभ से 1206 ई तक)</vt:lpstr>
      <vt:lpstr>सिंधु घाटी सभ्यता समाज एवं संस्कृति</vt:lpstr>
      <vt:lpstr>सिंधु घाटी सभ्यता की प्रमुख विशेषताएं</vt:lpstr>
      <vt:lpstr>हड़प्पा सभ्यता की राजनीतिक संगठन का स्वरूप</vt:lpstr>
      <vt:lpstr>हड़प्पा सभ्यता का सांस्कृतिक एवं सामाजिक जीवन</vt:lpstr>
      <vt:lpstr>PowerPoint Presentation</vt:lpstr>
      <vt:lpstr>हड़प्पा कालीन समाज की प्रमुख विशेषताएं निम्नवत है-</vt:lpstr>
      <vt:lpstr>हड़प्पा सभ्यता का धार्मिक जीवन</vt:lpstr>
      <vt:lpstr>PowerPoint Presentation</vt:lpstr>
      <vt:lpstr>PowerPoint Presentation</vt:lpstr>
      <vt:lpstr>हड़प्पा सभ्यता का आर्थिक जीवन</vt:lpstr>
      <vt:lpstr>व्यापार तथा वाणिज्य</vt:lpstr>
      <vt:lpstr>विज्ञान एवं प्रौद्योगिकी</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प्राचीन एवं आरंभिक मध्यकालीन भारत  (प्रारंभ से 1206 ई तक)</dc:title>
  <dc:creator>sadhnanagal.ltp@gmail.com</dc:creator>
  <cp:lastModifiedBy>sadhnanagal.ltp@gmail.com</cp:lastModifiedBy>
  <cp:revision>5</cp:revision>
  <dcterms:created xsi:type="dcterms:W3CDTF">2023-10-16T09:09:17Z</dcterms:created>
  <dcterms:modified xsi:type="dcterms:W3CDTF">2023-10-16T11:23:01Z</dcterms:modified>
</cp:coreProperties>
</file>