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14BF1-8785-A348-AE27-F97DD83B1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8E12F0-5177-3647-92C7-A92112CFA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9C3A8-CB48-564F-AA9F-58178B35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FE4C8-A1F6-194C-9C5E-D3ECC0C3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E1187-C0BA-174D-A6EA-5D09F61E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4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5384-1A08-3B41-BF0A-42BC7E9B7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7066A-FC16-6B4A-8B7F-226E41F9D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9D319-66AA-7042-8266-13467124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20181-0594-4243-96AE-50F31E6FF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F627D-33D7-424C-929E-3366A409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9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841B-C29B-2E4D-B294-26720DF0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1D2C6-4D14-FE47-8F63-20DF56563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B5C61-BF46-EC4B-9B41-D90CF3430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2B3EE-8AAA-8445-8876-A4B5B037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6C45B-AF54-B84F-99D7-F3DF589D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4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353AC-6991-E94B-8011-6C151FDF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8FCEC-4AB0-3948-BBE6-3915CDC5A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E229A-1297-6E4A-B0A8-98B73AB1E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94FDD-9B94-214B-96AA-41349FA7F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97E44-F4D9-0D4D-BE7C-ADA85815B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A884B-FDA7-4840-8EF0-8451EC75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2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D624-F8ED-FF4B-9A5C-9D8F77A11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72C5C-D7FD-2349-A5D1-C3AEEE5AC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F5CC3-F021-5C4A-BA21-027CD57F3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81C2C2-F507-8049-B849-0C5CB6E5B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B7F6A6-8F8E-134F-BBD0-2439C6968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55CC6-9CE8-2644-87BC-C8CE1DE2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D92031-26F1-7340-B733-BF4C34204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04A13-49E7-B644-AC85-AA30D506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46B73-15A8-B44B-BD8A-FFE54542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971D2-3476-7F48-A9C2-371A9A5FA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C3DBE-95B1-014A-BD62-4633E81B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5910D-93E7-AA44-9690-6940AC27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10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6BF936-D361-9E4B-9BD1-AE3569D6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069D7-0DFE-3A4A-8F47-BE5F3DE46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B50E-E0D6-0F42-8C24-31260416C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1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8A38-583B-674D-9237-7211DF32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E3C48-43F9-8E4B-98EB-1AA051CC8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4E1D7-B872-E64F-A0E1-F0D58EBB0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0D8B4-BC8A-994E-B788-ECEBE674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33799-FA82-0B45-990E-90376685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CA7A-6A43-8743-BCED-7992C2BF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77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A2B4-1D8E-B848-AF56-33CC5B95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286BD4-6A04-F746-A5C1-8043038E57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E77D7-C969-4D44-8E78-9939CEFF2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4135C-43B2-5443-ABE9-63D4F0FB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49C00-C4D8-7141-B9BA-F71B7C33E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4085C-1C7B-1443-AC80-1DD628AA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2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BA1E8-F33F-B546-A768-ACF128A9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1E7A7B-72D3-FB41-BDBB-63A068CD8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DF7F7-5E20-7248-9169-460F91060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7FB84-7021-4641-9D5E-FB8CBE5D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7CCAB-721A-6046-BDCF-A4A6FB2BD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19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4293A9-A2F6-0C4E-BA25-B1EA3E3CC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F5276-25EF-CF41-9097-886BF59D7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2B206-3F79-D049-8BA7-DAD602C2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9E912-0DBF-7E46-9CAC-B7295E89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EEBF4-6042-D046-8837-1EE8C48F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1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57FF5-BFE8-D14D-A4B7-763BB275C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F8CD2-DBF0-DB43-B00B-402807887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DF2A2-CEE9-1A45-9343-2439DF09C5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54B0-13E9-8147-8083-74FC1A0AE07F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DD424-493B-FD42-93A2-4BABDB440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6AA66-BC66-264C-ACD7-406CA3D55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F6563-4CDC-D94D-B335-CC89801E381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8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39A3-4667-8F40-993D-B8D8BACAA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96578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7030A0"/>
                </a:solidFill>
              </a:rPr>
              <a:t>सामाजिक संरचना का अर्थ और परिभाषाएं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E28A2-CF7A-904E-8FFD-C2620F6AF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2738843"/>
            <a:ext cx="5717366" cy="3267472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कार्ल मैनहीम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मैकाइवर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जींस वर्ग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बर्थ तथा मिल्स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6"/>
                </a:solidFill>
              </a:rPr>
              <a:t>बोटों मोर के अनुसार</a:t>
            </a:r>
          </a:p>
        </p:txBody>
      </p:sp>
    </p:spTree>
    <p:extLst>
      <p:ext uri="{BB962C8B-B14F-4D97-AF65-F5344CB8AC3E}">
        <p14:creationId xmlns:p14="http://schemas.microsoft.com/office/powerpoint/2010/main" val="4039777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95869-440B-9249-9A9D-F5C4EB3D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सामाजिक संरचना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F5FB3-BF90-584F-AF1C-1B8C40F7B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सामाजिक इकाइयों से बनती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इकाइयों का निश्चित स्थान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इकाइयां क्रमबद्ध तथा व्यवस्थित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इकाइयों में प्रकार्यात्मक एकता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अनेक उप संरचनाएं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अमूर्त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स्थिर है फिर भी वह गतिशील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विशिष्ट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बाय रूप का भान कराती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सामाजिक संरचना में दुषकार्यात्मक तत्व होते हैं।</a:t>
            </a:r>
          </a:p>
        </p:txBody>
      </p:sp>
    </p:spTree>
    <p:extLst>
      <p:ext uri="{BB962C8B-B14F-4D97-AF65-F5344CB8AC3E}">
        <p14:creationId xmlns:p14="http://schemas.microsoft.com/office/powerpoint/2010/main" val="347281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सामाजिक संरचना का अर्थ और परिभाषाएं</vt:lpstr>
      <vt:lpstr>सामाजिक संरचना की विशेषताएं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संरचना का अर्थ और परिभाषाएं</dc:title>
  <dc:creator>Unknown User</dc:creator>
  <cp:lastModifiedBy>Unknown User</cp:lastModifiedBy>
  <cp:revision>1</cp:revision>
  <dcterms:created xsi:type="dcterms:W3CDTF">2022-02-24T17:40:41Z</dcterms:created>
  <dcterms:modified xsi:type="dcterms:W3CDTF">2022-02-24T17:48:56Z</dcterms:modified>
</cp:coreProperties>
</file>