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8350B-7838-5843-A605-6EBD1EF2E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21BF0D-D99C-BC4A-A325-A6411A6F68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1C0FA-52EE-CB48-AE0A-D84DCE5A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DB09-4174-674C-8008-F96912560EC6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C29C3-47B5-B34A-9792-245AB4EA4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E821B-0BC2-2C47-AB75-1CF021D7B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0C17-4190-304E-AB16-8E9B5584ED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03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1D42E-06E2-A340-9B40-77886577B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62FDC-AC5C-5440-A16A-703A96418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E7DD1-7C29-0F4A-9052-C5FB137B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DB09-4174-674C-8008-F96912560EC6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BEE4A-BEB6-EF40-A307-2EF21E81D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3F236-07E5-434A-9DFA-85B6B48ED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0C17-4190-304E-AB16-8E9B5584ED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323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44FD2-B70D-EB49-81FC-E34B3C6A4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657192-F08B-7B4E-BF4E-7C3310E25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05772-17B8-C24B-81A2-64214B66F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DB09-4174-674C-8008-F96912560EC6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8CF26-B300-E643-993E-9A2F9F17A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AB0FF-9E32-7A41-BCBF-31F4AC7B7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0C17-4190-304E-AB16-8E9B5584ED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81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95E44-D738-0D43-AFAE-9E955A9F7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6B4B7-73CA-B548-A80E-3A604DDC3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2C0DD-E442-C94B-88A0-4ABA2BDA5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3D8E5B-4828-A84B-976F-AD508706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DB09-4174-674C-8008-F96912560EC6}" type="datetimeFigureOut">
              <a:rPr lang="en-US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789F08-D022-4A4F-A388-87A6E258C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4BBDB-A8B3-1D43-B46B-D02411DC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0C17-4190-304E-AB16-8E9B5584ED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29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7B7E6-7DEE-DE43-B523-C0FDD9541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3D541-BCD3-504A-B3A0-412B28447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404DFC-ECC8-0D46-896A-C2D824136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8DDB52-7C62-9640-8AF5-6934B0BDB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75116B-9A48-BD42-BE6C-16AF9EF7C1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CA21C4-CDBC-674E-9B2C-E5C719F54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DB09-4174-674C-8008-F96912560EC6}" type="datetimeFigureOut">
              <a:rPr lang="en-US"/>
              <a:t>2/25/2022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6DAA8F-4F08-F747-A9E0-68F420CD5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A7E5C5-D437-AF42-86BE-9A94748F1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0C17-4190-304E-AB16-8E9B5584ED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322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B8D9-6074-3B43-971F-543A29650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CA49B-0F2B-874E-85D6-C313F3A0B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DB09-4174-674C-8008-F96912560EC6}" type="datetimeFigureOut">
              <a:rPr lang="en-US"/>
              <a:t>2/25/2022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B0EC96-2138-1D4C-A74B-F826EA53F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8319F5-1F79-DA46-A610-BFFA7F5F6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0C17-4190-304E-AB16-8E9B5584ED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8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678AB3-2E63-114A-9D0D-E1736688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DB09-4174-674C-8008-F96912560EC6}" type="datetimeFigureOut">
              <a:rPr lang="en-US"/>
              <a:t>2/25/2022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D314B2-E9D7-3B4A-880B-50CD3D41E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2B101-98FB-DE4C-9824-207B57AA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0C17-4190-304E-AB16-8E9B5584ED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77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685E1-BD6C-E143-A678-5C0BA085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42765-60C7-8546-8743-9981E50C4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6BE43-399F-174E-84B7-C30E48703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42C90-3A59-6D4C-A105-B17FE93AC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DB09-4174-674C-8008-F96912560EC6}" type="datetimeFigureOut">
              <a:rPr lang="en-US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AB264-9BC5-BB47-A309-5194DE166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43595F-1D6A-0445-AD2F-14B96F66B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0C17-4190-304E-AB16-8E9B5584ED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2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B8131-AE06-7342-843D-5031738B4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0C2259-FD31-9045-9C90-7565BB620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2016C-423A-3542-806F-9327D04B3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90F23C-981D-CA42-BD5A-D643DE721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DB09-4174-674C-8008-F96912560EC6}" type="datetimeFigureOut">
              <a:rPr lang="en-US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7CD12-C8E2-6241-BDCC-F93905494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D85A46-FF3E-0A43-A76C-27F3F0325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0C17-4190-304E-AB16-8E9B5584ED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10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CEBFE-371B-6A4C-93A9-C77FFB86A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3B977F-EA1B-B943-A2DB-9653CBA11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80975-8ACF-9847-B026-EEBC76DA0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DB09-4174-674C-8008-F96912560EC6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04652-C454-5441-945D-9F5C33E49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1504D-377F-5C4A-910D-BC7EDC1F4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0C17-4190-304E-AB16-8E9B5584ED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12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80FDE1-DD4E-C641-BDCE-B1D14915F1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2B1BE3-A50E-A941-AAAE-E42AFE7770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42E7B-BAB1-D343-8848-954F27FE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DB09-4174-674C-8008-F96912560EC6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86BAB-7AE7-3B4E-B5FA-F4DB58CE8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141C0-31A8-B64C-978D-C82D39314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F0C17-4190-304E-AB16-8E9B5584ED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66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0FA2E3-A865-1A48-A021-3768BB084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6A58D-0276-2847-996C-3DAF823FD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4F998-D22E-EF4D-B31B-D3810AB26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2DB09-4174-674C-8008-F96912560EC6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0F9C2-7D07-BF43-90CD-485401856A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DA553-6F58-3349-9E02-19556045A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F0C17-4190-304E-AB16-8E9B5584ED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76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DEAA9-5DD6-FE42-A3C7-26F5813927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9233" y="-137776"/>
            <a:ext cx="9144000" cy="2387600"/>
          </a:xfrm>
        </p:spPr>
        <p:txBody>
          <a:bodyPr/>
          <a:lstStyle/>
          <a:p>
            <a:r>
              <a:rPr lang="en-US" b="1">
                <a:solidFill>
                  <a:srgbClr val="C00000"/>
                </a:solidFill>
              </a:rPr>
              <a:t>सामाजिक परिवर्तन का अर्थ और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4D2162-9504-E64F-AA32-79B7476DA1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6452" y="2764529"/>
            <a:ext cx="5264781" cy="5293265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5400" b="1">
                <a:solidFill>
                  <a:schemeClr val="accent4"/>
                </a:solidFill>
              </a:rPr>
              <a:t>जॉनसन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5400" b="1">
                <a:solidFill>
                  <a:schemeClr val="accent4"/>
                </a:solidFill>
              </a:rPr>
              <a:t>टेलीनॉर विलीन के अनुसार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F92966C7-7CAA-E242-8A40-EF6A76EFF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49824"/>
            <a:ext cx="4865747" cy="397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71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07333-BCE5-314F-AC57-1A4344B27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सामाजिक परिवर्तन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C2A9B-7A0B-8B42-A3D8-F1D0FDB8C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99719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परिवर्तन समाज का एक मौलिक तत्व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परिवर्तन की गति में भिन्नता होती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परिवर्तन को मापना संभव नहीं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परिवर्तन का चक्रवात तथा रेखीयह रूप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परिवर्तन सार्वभौमिक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परिवर्तन और निश्चित होता है।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1820AD6-C14C-E847-AB4F-533A0C400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707" y="1074208"/>
            <a:ext cx="4510336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56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1FC78-434A-DA4F-88E3-0797741DA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सामाजिक परिवर्तन के परिणाम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0A8E8-D109-8247-B87C-0BFFB3802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F0"/>
                </a:solidFill>
              </a:rPr>
              <a:t>वैयक्तिक विघटन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F0"/>
                </a:solidFill>
              </a:rPr>
              <a:t>पारिवारिक विघटन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F0"/>
                </a:solidFill>
              </a:rPr>
              <a:t>सामाजिक मूल्य तथा धारणाओं में परिवर्तन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F0"/>
                </a:solidFill>
              </a:rPr>
              <a:t>आर्थिक संस्थाओं पर प्रभाव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F0"/>
                </a:solidFill>
              </a:rPr>
              <a:t>प्रौद्योगिकी उन्नति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F0"/>
                </a:solidFill>
              </a:rPr>
              <a:t>सामाजिक संस्थाओं पर प्रभाव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8CD3C2E-DF71-974A-96AB-1357233F0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76" y="797343"/>
            <a:ext cx="4072485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53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71B5A-F983-4146-96A8-822FBF314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223" y="307294"/>
            <a:ext cx="8088086" cy="744450"/>
          </a:xfrm>
        </p:spPr>
        <p:txBody>
          <a:bodyPr/>
          <a:lstStyle/>
          <a:p>
            <a:r>
              <a:rPr lang="en-US">
                <a:solidFill>
                  <a:srgbClr val="00B0F0"/>
                </a:solidFill>
              </a:rPr>
              <a:t>सामाजिक परिवर्तन की प्रक्रियाएं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5FE12-E1B0-BD4F-94EC-4C29C6E0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0156" y="2113139"/>
            <a:ext cx="5391505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 क्रांति के रूप में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चक्रीय प्रक्रिया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विकासवादी प्रक्रिया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अनुकूलन के रूप में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प्रगति के रूप में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E8650C5-408C-C349-9D98-1737EAB6D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51" y="1690688"/>
            <a:ext cx="4272170" cy="422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10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सामाजिक परिवर्तन का अर्थ और परिभाषा</vt:lpstr>
      <vt:lpstr>सामाजिक परिवर्तन की विशेषताएं</vt:lpstr>
      <vt:lpstr>सामाजिक परिवर्तन के परिणाम</vt:lpstr>
      <vt:lpstr>सामाजिक परिवर्तन की प्रक्रियाएं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सामाजिक परिवर्तन का अर्थ और परिभाषा</dc:title>
  <dc:creator>Unknown User</dc:creator>
  <cp:lastModifiedBy>Unknown User</cp:lastModifiedBy>
  <cp:revision>1</cp:revision>
  <dcterms:created xsi:type="dcterms:W3CDTF">2022-02-25T16:48:54Z</dcterms:created>
  <dcterms:modified xsi:type="dcterms:W3CDTF">2022-02-25T17:03:42Z</dcterms:modified>
</cp:coreProperties>
</file>