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858D2-E69A-3F4D-B99E-629DF6638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6E5C09-EE4F-A14C-8C8F-814F7BD2CE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D2A22-E58D-974C-A0A3-3CC8D61C8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355631-787D-1845-A769-BA86044FD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147C0B-E500-A74D-9A45-7CD08AD6A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460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41DB2-5C5D-7C43-8E39-ED0E5EEA0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09F483-DF56-9748-A2C2-F31A9C1127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80AA9-4CA2-5D40-9D9C-27B79F170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6B499D-63B0-1341-8516-864EDD658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EB084-967A-6041-9A34-D74AD3DA7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189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DBDFD-FD14-574A-A2AF-2190D2D129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96CD2D-7C44-9342-BD7D-87CE5765D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69DCEE-2344-1446-B053-CD3A0BA39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B14B5-13D0-2E45-9A69-8FB0AED77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B5A3B-965E-5F4D-9DFE-DE4E5ADCB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18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3BCD8-F1A0-EA4D-9926-05B26B4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C603AB-3F9A-4F49-BB74-22A6C6A8AB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D44527-4B32-BC43-85EB-01B15C29D7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98EAC2-1A85-564F-AA66-BFCA99338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2C1751-E8CA-8446-B32E-ED3B6F6D7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610D2-0407-CB40-9C72-2465E1E18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42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FA6A3-033D-0842-A810-889E0255B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51794D-D563-D84F-83F4-D0077D91F5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816DC9-4129-024B-867B-590E039BD3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9BE8C87-CB51-D140-80FF-CC5B47306F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1384D-6304-7C4A-B4D6-7B5F94CFF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F44AE79-C6CF-2C4C-A47E-E290AE10F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156E91-0B67-604F-86A9-3BBFFF3312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33A86A-56F8-6749-B26E-7225F6398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39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052023-4399-E045-8851-58B98FD29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5EFCAA-EFFD-5544-9CD2-2BF076547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3D7C4C-E0C9-524A-9ABB-61FDF8692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B186D1-710C-3C44-9613-6F32F3F04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88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F59B4B-6F3E-8E48-A546-659776B27F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50EBB3-2D7E-9347-BD02-E35544FCA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726AB9-5055-FF4C-BBB5-CA405C0C1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207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496EC-02F8-9448-8233-B9AD8C50B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F3B75-95D1-4041-A681-942EB1523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3A8F7-07CA-3440-8D21-C2FA4E0FB9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34026-BEC8-924B-A493-0950910BF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21ECD-0398-8048-9C50-37073E97E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798D3E-2E94-DC43-913E-747FD3163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75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3087-6734-5248-90E9-DA5F4CCFF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81000E-ED8C-E844-988F-95378CC1A7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2F815-BD02-DC43-AC7B-7BCABE13D4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C3B6F3-7EE1-DF46-B485-CBE1E1AF3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458D4C-20D3-1E40-8775-C7D72B346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65215A-A9A5-7645-957A-EF421815B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80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C13B6-0470-8B47-8F7D-3087A0574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CFCC1B-8ACB-084A-9749-D44CE11C62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4DC0B9-C776-204F-8D8E-F66B1472B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FACE0-BA54-3243-8FA4-C301793AE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DED28-9127-4849-AB42-4674D8A4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72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6906F3-A9E8-CD41-A76D-1E4B561B84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10188B-F749-D04D-982D-128A5CF98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3F113-4D24-E94C-BB7B-6234C7FC5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92E6A-C4B4-2546-A2A9-DAC00832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22564-0855-B24E-B3DC-B94DE9A7C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02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B43AA2-2FD8-214B-8D4C-0C8D5B50A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CE9DB-7DFC-394C-976C-6000F25E1E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1E058-82FD-EB40-BA36-E92B158EBA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2BE91-20AD-CB40-A026-3B90900038E9}" type="datetimeFigureOut">
              <a:rPr lang="en-US"/>
              <a:t>2/22/2022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D5693-6205-D74D-ABBA-AFDFCD004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1D01E6-E7F6-5D46-8002-46CD48B6A4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4B2B39-4A32-DA41-8649-E7DC8C6FD06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562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C5F25-4FB1-7C45-A0FB-6A75E6452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3534" y="0"/>
            <a:ext cx="9144000" cy="2387600"/>
          </a:xfrm>
        </p:spPr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सामाजिक अनुसंधान की परिभाषाएं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BC14F-A536-2348-9A19-44D2A8658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11" y="2601119"/>
            <a:ext cx="9144000" cy="165576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6"/>
                </a:solidFill>
              </a:rPr>
              <a:t>श्रीमती पी. बी. यंग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6"/>
                </a:solidFill>
              </a:rPr>
              <a:t>जी.एम. फिशर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6"/>
                </a:solidFill>
              </a:rPr>
              <a:t>बोगार्ड्स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6"/>
                </a:solidFill>
              </a:rPr>
              <a:t>मोजर के अनुसार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accent6"/>
                </a:solidFill>
              </a:rPr>
              <a:t>व्हिटने के अनुसार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8082C87-51FC-014C-B4BA-4FF3DE8167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459" y="2695358"/>
            <a:ext cx="5264190" cy="3741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560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925D3-F154-6240-AB1F-B9AF1BD24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1"/>
                </a:solidFill>
              </a:rPr>
              <a:t>सामाजिक अनुसंधान के उद्देश्य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EC7204-66F5-464F-82B8-B8B74E785B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608" y="1506153"/>
            <a:ext cx="10515600" cy="4351338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>
                <a:solidFill>
                  <a:schemeClr val="accent2"/>
                </a:solidFill>
              </a:rPr>
              <a:t> </a:t>
            </a:r>
            <a:r>
              <a:rPr lang="en-US" sz="4400">
                <a:solidFill>
                  <a:schemeClr val="accent6"/>
                </a:solidFill>
              </a:rPr>
              <a:t>सैद्धांतिक या वैज्ञानिक उद्देश्य</a:t>
            </a:r>
          </a:p>
          <a:p>
            <a:pPr marL="0" indent="0">
              <a:buNone/>
            </a:pPr>
            <a:r>
              <a:rPr lang="en-US">
                <a:solidFill>
                  <a:schemeClr val="accent2"/>
                </a:solidFill>
              </a:rPr>
              <a:t> </a:t>
            </a:r>
            <a:r>
              <a:rPr lang="en-US" b="1">
                <a:solidFill>
                  <a:schemeClr val="accent2"/>
                </a:solidFill>
              </a:rPr>
              <a:t>क- ज्ञान में वृद्धि </a:t>
            </a:r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ख-प्रकार्यात्मक संबंधों का ज्ञान प्राप्त करना</a:t>
            </a:r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ग-स्वाभाविक नियमों को ढूंढ निकालना</a:t>
            </a:r>
          </a:p>
          <a:p>
            <a:pPr marL="0" indent="0">
              <a:buNone/>
            </a:pPr>
            <a:r>
              <a:rPr lang="en-US" b="1">
                <a:solidFill>
                  <a:schemeClr val="accent2"/>
                </a:solidFill>
              </a:rPr>
              <a:t>घ-वैज्ञानिक अवधारणाओं का निर्माण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06E54DA-1363-8A4F-94B7-DBA9421FA5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3882" y="2999487"/>
            <a:ext cx="4835464" cy="349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3890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50CCC-6DB7-E647-8B2B-4DE684870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381" y="347377"/>
            <a:ext cx="10515600" cy="1325563"/>
          </a:xfrm>
        </p:spPr>
        <p:txBody>
          <a:bodyPr>
            <a:normAutofit/>
          </a:bodyPr>
          <a:lstStyle/>
          <a:p>
            <a:r>
              <a:rPr lang="en-US" sz="6000" b="1">
                <a:solidFill>
                  <a:schemeClr val="accent2"/>
                </a:solidFill>
              </a:rPr>
              <a:t>व्यावहारिक उद्देश्य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B0769C-E4FE-3346-A881-C7DC71495F43}"/>
              </a:ext>
            </a:extLst>
          </p:cNvPr>
          <p:cNvSpPr>
            <a:spLocks noGrp="1"/>
          </p:cNvSpPr>
          <p:nvPr>
            <p:ph idx="1"/>
          </p:nvPr>
        </p:nvSpPr>
        <p:spPr>
          <a:xfrm rot="10800000" flipV="1">
            <a:off x="3997424" y="1763111"/>
            <a:ext cx="8355496" cy="166588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सामाजिक समस्याओं को सुलझाने में सहायता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सामाजिक संघर्षों की स्थिति को दूर करने में सहायक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सामाजिक योजनाओं को बनाने में सहायक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b="1">
                <a:solidFill>
                  <a:schemeClr val="accent6"/>
                </a:solidFill>
              </a:rPr>
              <a:t>सामाजिक नियंत्रण एवं भविष्यवाणी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C6C4C81-9BF8-944D-9EA2-00380BE439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780"/>
            <a:ext cx="3715933" cy="328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480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सामाजिक अनुसंधान की परिभाषाएं</vt:lpstr>
      <vt:lpstr>सामाजिक अनुसंधान के उद्देश्य</vt:lpstr>
      <vt:lpstr>व्यावहारिक उद्देश्य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सामाजिक अनुसंधान की परिभाषाएं</dc:title>
  <dc:creator>Unknown User</dc:creator>
  <cp:lastModifiedBy>Unknown User</cp:lastModifiedBy>
  <cp:revision>2</cp:revision>
  <dcterms:created xsi:type="dcterms:W3CDTF">2022-02-22T14:42:44Z</dcterms:created>
  <dcterms:modified xsi:type="dcterms:W3CDTF">2022-02-22T15:18:37Z</dcterms:modified>
</cp:coreProperties>
</file>