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5" Type="http://schemas.openxmlformats.org/officeDocument/2006/relationships/slide" Target="slides/slide4.xml" /><Relationship Id="rId10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6A3E6-2759-BD47-A761-84B1892714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9CFA2-818B-E648-B9E9-77A0880572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A7F2F-3ACF-3347-ADA6-3F53C21A5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53E3D-3359-B542-B17F-5F631BD5AC44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04774-4E61-C040-87EC-2A48B3919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820D8-F083-E246-9314-E5525B766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1534-C01E-1F41-A986-CFAD9F916E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816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0D8D3-F04B-E648-8192-2259F7BBA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6DECFC-BAF4-4A4E-8428-F5AAC2A82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D2614-1C95-D143-AB0E-78B54ACDE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53E3D-3359-B542-B17F-5F631BD5AC44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AA18E-34A1-3C4A-9E6B-DB784EB9A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299A7-2686-E546-A4F2-823B1E92D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1534-C01E-1F41-A986-CFAD9F916E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570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1596D-5712-4743-AFA2-05010D677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51C68D-CF65-BB49-850F-36C23B97FD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213DA-D006-104E-89F3-11E2C8DC0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53E3D-3359-B542-B17F-5F631BD5AC44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1FD70-8DB2-5B48-8435-FABDE58E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942C6-BBCD-7749-B585-2EB762DED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1534-C01E-1F41-A986-CFAD9F916E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87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707A8-2D97-F246-9172-444B777B6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8B182-14A4-9649-A8AE-890D9C02A1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39063B-7651-374E-A072-2E1FB08604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99675-54C6-0040-8E61-D5FF1CC73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53E3D-3359-B542-B17F-5F631BD5AC44}" type="datetimeFigureOut">
              <a:rPr lang="en-US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993D29-7F46-594B-9F74-A50B1FB8E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C340F-52A7-8C4E-93D2-7BFF52630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1534-C01E-1F41-A986-CFAD9F916E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892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DFC0B-4441-E444-B0BF-96C1C4D59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52A91D-8B03-AB46-8C43-4348FAB79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3E619C-8AC9-004E-995E-4D642C4736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94A623-3D68-A14A-962C-54C5791ED1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84E916-3266-E24E-94AF-A696C04405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FACCF6-5C8B-4F43-AA23-CDD0DEB27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53E3D-3359-B542-B17F-5F631BD5AC44}" type="datetimeFigureOut">
              <a:rPr lang="en-US"/>
              <a:t>2/22/2022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623CC2-6EF1-0941-B563-925EB55A4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64AE75-AA17-554A-87F4-6283ED5E9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1534-C01E-1F41-A986-CFAD9F916E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678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F6665-F78E-464C-B54E-A6E124743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B65F19-3FA3-AA4C-AB4D-3E6827D41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53E3D-3359-B542-B17F-5F631BD5AC44}" type="datetimeFigureOut">
              <a:rPr lang="en-US"/>
              <a:t>2/22/2022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A9CB74-9B5C-F643-9944-EA1B384C1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F9CBB1-ED3B-8040-A5A9-322408B05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1534-C01E-1F41-A986-CFAD9F916E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23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8DC48C-9BB8-2F42-A9BA-D79619AFC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53E3D-3359-B542-B17F-5F631BD5AC44}" type="datetimeFigureOut">
              <a:rPr lang="en-US"/>
              <a:t>2/22/2022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FEFA59-79EA-BE47-B1F9-F5A07DA1B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10777E-5EAB-0F49-A72C-502955BF1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1534-C01E-1F41-A986-CFAD9F916E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971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627F3-8AC8-5749-A740-C71DF4C70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8E6CA-DED1-CC47-8E71-2A2B8D53B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1303BD-9837-CB40-BB4E-8B80017336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D1A3E0-3FD8-5643-AE03-38C78E683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53E3D-3359-B542-B17F-5F631BD5AC44}" type="datetimeFigureOut">
              <a:rPr lang="en-US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BE9908-8EA4-3B47-AF4C-788CCD08E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9A8030-9ED7-2440-980B-776127230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1534-C01E-1F41-A986-CFAD9F916E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038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9449A-4C3C-B845-BCC5-9E2FABA11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6B143F-18EB-0B43-8C5C-0C48BD446E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D7491-836A-804C-841E-4D65674B3A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72D954-4FB2-4648-BC93-490B1DDC9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53E3D-3359-B542-B17F-5F631BD5AC44}" type="datetimeFigureOut">
              <a:rPr lang="en-US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8EE99-35B1-734D-AD69-E12B628E0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7CCFE0-0E3A-F848-AC15-9E0CF54CE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1534-C01E-1F41-A986-CFAD9F916E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463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B745E-2607-204B-A510-857F01A8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174C0C-6DDC-7443-8B48-37AEFFC597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A6F97-0185-4347-B2CA-ACE4332EA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53E3D-3359-B542-B17F-5F631BD5AC44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EE2C7-6415-7840-8BA5-B88FC163F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09249-B06C-F141-AA5F-D30A8FED4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1534-C01E-1F41-A986-CFAD9F916E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6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88ED33-CF59-3648-A7C6-48627DB603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44E9F6-C4B2-C34A-9A0B-18D6789526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2E21B-12B3-6646-94C3-2A989E3C0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53E3D-3359-B542-B17F-5F631BD5AC44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87043-4B9F-5B4F-8288-246FF2435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72773-2A00-D141-8E4D-CFCB536FA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1534-C01E-1F41-A986-CFAD9F916E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888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51A929-C73C-754F-B259-E9CD1DFD5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D9B3-E1EB-6A47-9DE3-BB0167B168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8F1476-2653-2841-9308-C44E00FA4B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53E3D-3359-B542-B17F-5F631BD5AC44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157D0-5926-6A46-963E-1C47FC416E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245C3E-C463-B945-94FE-75674C832D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A1534-C01E-1F41-A986-CFAD9F916E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401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09EA-270F-A348-881E-935AAA48D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"/>
            <a:ext cx="9144000" cy="1597360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00B0F0"/>
                </a:solidFill>
              </a:rPr>
              <a:t> </a:t>
            </a:r>
            <a:br>
              <a:rPr lang="en-US">
                <a:solidFill>
                  <a:srgbClr val="00B0F0"/>
                </a:solidFill>
              </a:rPr>
            </a:br>
            <a:r>
              <a:rPr lang="en-US" b="1">
                <a:solidFill>
                  <a:srgbClr val="00B0F0"/>
                </a:solidFill>
              </a:rPr>
              <a:t>साक्षात्कार की विशेषताएं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5B5A5C-145E-F746-8127-65088E3BA9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6631" y="2625433"/>
            <a:ext cx="5982410" cy="3110203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दो या दो से अधिक व्यक्ति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प्राथमिक संबंध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विशिष्ट विषय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सामग्री संकलन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1C2E145-CD7D-0C4B-A520-EEEF3B63F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99" y="2792481"/>
            <a:ext cx="4540763" cy="322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962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DCC48-A6A9-CC49-88FA-8B98D90F0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3681" y="-780933"/>
            <a:ext cx="8458319" cy="2922470"/>
          </a:xfrm>
        </p:spPr>
        <p:txBody>
          <a:bodyPr>
            <a:normAutofit/>
          </a:bodyPr>
          <a:lstStyle/>
          <a:p>
            <a:r>
              <a:rPr lang="en-US" sz="6600" b="1">
                <a:solidFill>
                  <a:srgbClr val="FF0000"/>
                </a:solidFill>
              </a:rPr>
              <a:t>साक्षात्कार के प्रकार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339A5-81DB-DE48-B1D7-6A02399A2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4785" y="214153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>
                <a:solidFill>
                  <a:schemeClr val="accent4"/>
                </a:solidFill>
              </a:rPr>
              <a:t>कार्यों पर आधारित वर्गीकरण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b="1">
                <a:solidFill>
                  <a:schemeClr val="accent6"/>
                </a:solidFill>
              </a:rPr>
              <a:t>विश्लेषणात्मक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b="1">
                <a:solidFill>
                  <a:schemeClr val="accent6"/>
                </a:solidFill>
              </a:rPr>
              <a:t>उपचारात्मक साक्षात्कार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b="1">
                <a:solidFill>
                  <a:schemeClr val="accent6"/>
                </a:solidFill>
              </a:rPr>
              <a:t>अनुसंधान संबंधी साक्षात्कार</a:t>
            </a:r>
          </a:p>
          <a:p>
            <a:pPr marL="0" indent="0">
              <a:buNone/>
            </a:pPr>
            <a:endParaRPr lang="en-US" sz="4000" b="1">
              <a:solidFill>
                <a:schemeClr val="accent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F758955-13D8-E647-B7B3-A17CE48544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10" y="1863587"/>
            <a:ext cx="4188487" cy="390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602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4F5CB-1332-4E43-A001-F2240C035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accent6"/>
                </a:solidFill>
              </a:rPr>
              <a:t>ख-औपचारिकता पर आधारित वर्गीकरण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B4D10-77E3-BE45-B0CB-214B4C955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53311"/>
            <a:ext cx="6048198" cy="294870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400" b="1">
                <a:solidFill>
                  <a:srgbClr val="C00000"/>
                </a:solidFill>
              </a:rPr>
              <a:t>औपचारिक क्रिया नियंत्रित साक्षात्कार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b="1">
                <a:solidFill>
                  <a:srgbClr val="C00000"/>
                </a:solidFill>
              </a:rPr>
              <a:t>अनौपचारिक लिया अनियंत्रित साक्षात्कार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636CDE6-4FBF-FF43-BA13-E4812BBE6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398" y="2300287"/>
            <a:ext cx="5129301" cy="419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868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1738D-6B1D-8146-8878-6436774C1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b="1">
                <a:solidFill>
                  <a:srgbClr val="0070C0"/>
                </a:solidFill>
              </a:rPr>
              <a:t>ग- सूचना दाताओं की संख्या पर     आधारित वर्गीकरण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A6D57-F50F-AF4B-8A49-68F0454A0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992" y="2659802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800" b="1">
                <a:solidFill>
                  <a:schemeClr val="accent2"/>
                </a:solidFill>
              </a:rPr>
              <a:t>व्यक्तिगत साक्षात्कार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 b="1">
                <a:solidFill>
                  <a:schemeClr val="accent2"/>
                </a:solidFill>
              </a:rPr>
              <a:t>सामूहिक साक्षात्कार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CC4D9EC4-8FBA-8343-AC90-B3E28FE4A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426" y="2338387"/>
            <a:ext cx="4527304" cy="399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521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6D43A-C47D-8548-AB26-3B6F2353B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घ- अध्ययन पद्धति पर आधारित वर्गीकरण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23DC4-3059-364C-818F-9F1D54C1E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4"/>
                </a:solidFill>
              </a:rPr>
              <a:t>गैर निर्देशित साक्षात्कार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4"/>
                </a:solidFill>
              </a:rPr>
              <a:t>केंद्रित साक्षात्कार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4"/>
                </a:solidFill>
              </a:rPr>
              <a:t>पुनरावृति साक्षात्कार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2A81964-E0DB-1C4F-A07A-FFEE4FF6AA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123" y="2231903"/>
            <a:ext cx="4644650" cy="35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858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  साक्षात्कार की विशेषताएं</vt:lpstr>
      <vt:lpstr>साक्षात्कार के प्रकार</vt:lpstr>
      <vt:lpstr>ख-औपचारिकता पर आधारित वर्गीकरण</vt:lpstr>
      <vt:lpstr>ग- सूचना दाताओं की संख्या पर     आधारित वर्गीकरण</vt:lpstr>
      <vt:lpstr>घ- अध्ययन पद्धति पर आधारित वर्गीकरण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साक्षात्कार का अर्थ  साक्षात्कार की विशेषताएं</dc:title>
  <dc:creator>Unknown User</dc:creator>
  <cp:lastModifiedBy>Unknown User</cp:lastModifiedBy>
  <cp:revision>3</cp:revision>
  <dcterms:created xsi:type="dcterms:W3CDTF">2022-02-22T16:24:16Z</dcterms:created>
  <dcterms:modified xsi:type="dcterms:W3CDTF">2022-02-22T17:02:50Z</dcterms:modified>
</cp:coreProperties>
</file>