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47C04-6311-7644-9298-83CA8E030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2B8EBA-654E-1543-9F74-DA6111DF6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6372E-50DE-364C-9623-CCC918831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BA11B-241D-BA45-AC1E-83CE6A33F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34DA6-0E73-4746-80C4-BAD131F8E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1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A4B22-BE7F-994B-8BEC-A1584493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18BED-5213-0041-BE13-E07D43761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30637-1339-4947-A08D-8D697B5B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2A499-528B-B346-9954-27500DB7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A570A-E23C-FD43-B5B4-06476535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8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CDC67-E764-0941-B89A-C743F2D55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F1571-74FB-E545-9045-4E7880D79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9547D-67E5-BF40-BE5A-ACEE2D1B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6873B-51F2-C843-A90E-EDE96F84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26D01-254C-F449-A9CA-286047E26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70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001E-62AA-7E4E-BDDF-3EEBEE77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120C2-9156-C641-8D01-EA2ABB83E2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8DD444-F99D-DD43-85DC-A75461AFCC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97663-60D4-8C40-A0B9-3DDA725B1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6BBD4-772C-AC49-B1C6-CB39707B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E33FC-3930-C840-B78D-101BE05E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5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9CA3A-D1C9-4842-A27D-16FB3C671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F2867-B8FA-264E-A2FB-14C1E12B3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33B2A6-5FC2-D749-BD8C-A456BC73B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1A01A-4F29-8242-B2F7-C3E10085E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B59E24-CF2D-9143-BD4E-7384F57B44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7AB216-E8A9-E547-A4F5-CECE7B633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C3F53A-6F9D-3648-93AD-B9D2F9F2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64012-9E67-D34B-A725-D43F0D2D3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2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36C3A-F29C-CC40-929C-FF1624DC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405B55-A99E-A644-8D03-3EB35C1F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66FF2A-80CC-C546-9D0E-46DA677A5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E1923B-F27E-F146-A27F-54DCEFB4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8C153-7C8D-184F-A933-CFFA151E4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12062A-8FF9-2F44-823F-9889B2C6D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01BD3-11FE-294D-8BC8-B8AC90FD4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90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55A05-0EF2-DE44-8B5C-183533BE2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80258-E9CC-4F41-A720-5D947B5A9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C6743-C757-D847-BDF7-277BA6702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35D46D-AD62-964E-AC49-4FDBDDBFE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B30F3B-3D70-8745-8C01-8DDD0B7D9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47CE1-4EC6-8F49-94B3-9FFAEF260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47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BD166-C9E3-2249-B3BB-6757BFF24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2D9B08-5A68-684B-85D9-725019A61E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92CF4-7A8C-1C4C-B624-F29F4AE31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1A97D-A05C-AC40-8B4F-7AF39A69E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1994C1-BBAF-CB43-B46E-EA08AAEE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024B12-6A8A-694C-9A51-5FFE53E5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44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5FAD3-978B-CC4F-BCDC-B1FD2FEEE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5497E-0A27-ED44-8653-2BF16A04A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64AD5-038A-5144-BBB2-BC63CE19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19695-4062-E244-B0C1-E6E18C00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F2796-A29E-E14E-9EC9-C900D101E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1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5ACFF1-D04F-F742-80B5-48D3CFFF0F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B3EDF7-086E-CB4D-B445-1C475E02F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6D55C-A823-3241-A51D-AFDDDD892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3BC99-FCDB-9A44-9FEA-9847055E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3E604-0F09-5F41-BAA6-B8C4BC0AF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6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DFEBA8-DD1D-3245-A413-82F256AD7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30250-C940-0A48-980F-9B5BD570B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D8927-7745-3B44-84C3-9EB624E105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FF393-E3DD-204B-95AF-227719C40BE5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219BD-A01A-8442-B03A-670D564EF2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EAB37-29E2-0046-83F1-B84FE7CD07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A1E0C-912A-8748-AB69-4992A5758D0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E5F5F-F70F-254B-9D8E-C837F7972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4892" y="0"/>
            <a:ext cx="8591433" cy="1965866"/>
          </a:xfrm>
        </p:spPr>
        <p:txBody>
          <a:bodyPr/>
          <a:lstStyle/>
          <a:p>
            <a:r>
              <a:rPr lang="en-US" b="1">
                <a:solidFill>
                  <a:schemeClr val="accent2"/>
                </a:solidFill>
              </a:rPr>
              <a:t>समाजशास्त्र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4B8761-53C0-BE47-9FB9-9A12B8A5D8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453" y="2662266"/>
            <a:ext cx="7074705" cy="3780419"/>
          </a:xfrm>
        </p:spPr>
        <p:txBody>
          <a:bodyPr>
            <a:noAutofit/>
          </a:bodyPr>
          <a:lstStyle/>
          <a:p>
            <a:pPr algn="l"/>
            <a:r>
              <a:rPr lang="en-US" sz="2800" b="1">
                <a:solidFill>
                  <a:schemeClr val="accent1"/>
                </a:solidFill>
              </a:rPr>
              <a:t>समाजशास्त्र की परिभाषा को प्रमुखता निम्नलिखित चार भागों में बांटा जा सकता है।</a:t>
            </a:r>
          </a:p>
          <a:p>
            <a:pPr algn="l"/>
            <a:r>
              <a:rPr lang="en-US" sz="2800" b="1">
                <a:solidFill>
                  <a:schemeClr val="accent1"/>
                </a:solidFill>
              </a:rPr>
              <a:t>1. समाजशास्त्र समाज के अध्ययन के रूप में</a:t>
            </a:r>
          </a:p>
          <a:p>
            <a:pPr algn="l"/>
            <a:r>
              <a:rPr lang="en-US" sz="2800" b="1">
                <a:solidFill>
                  <a:schemeClr val="accent1"/>
                </a:solidFill>
              </a:rPr>
              <a:t> 2-समाजशास्त्र सामाजिक संबंधों के अध्ययन के रूप में</a:t>
            </a:r>
          </a:p>
          <a:p>
            <a:pPr algn="l"/>
            <a:r>
              <a:rPr lang="en-US" sz="2800" b="1">
                <a:solidFill>
                  <a:schemeClr val="accent1"/>
                </a:solidFill>
              </a:rPr>
              <a:t>3. समाजशास्त्र समूहों के अध्ययन के रूप में</a:t>
            </a:r>
          </a:p>
          <a:p>
            <a:pPr algn="l"/>
            <a:r>
              <a:rPr lang="en-US" sz="2800" b="1">
                <a:solidFill>
                  <a:schemeClr val="accent1"/>
                </a:solidFill>
              </a:rPr>
              <a:t>4. समाजशास्त्र सामाजिक अंता क्रियाओं के अध्ययन के रूप में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635A8E5-89CB-5042-BCEC-9275BCBF4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869" y="2484783"/>
            <a:ext cx="4229100" cy="395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7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3D91C-3B23-C74B-9F01-34F40082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849" y="52486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भारत में समाजशास्त्र का विकास के युग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4ABA-D1CA-C446-9C54-4EAD9B74D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725" y="1689790"/>
            <a:ext cx="5794276" cy="4351338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प्राचीन भारत में समाजशास्त्र का विकास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भारत में समाजशास्त्र का औपचारिक प्रतिस्थापन युग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स्वतंत्र भारत में समाजशास्त्र का व्यापक प्रसार योग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C549496-2ACC-334C-914C-AD1F23311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672" y="1981802"/>
            <a:ext cx="582632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25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15C6C-9B5B-FB46-B668-F3C331A7E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267726" y="-1064906"/>
            <a:ext cx="7395896" cy="3098386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chemeClr val="accent4"/>
                </a:solidFill>
              </a:rPr>
              <a:t>समाजशास्त्र काविषय क्षेत्र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31C6F-3DF8-0B4B-80D2-83C8719F7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59052" cy="4351338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accent1"/>
                </a:solidFill>
              </a:rPr>
              <a:t>स्वरूपात्मक अथवा</a:t>
            </a:r>
          </a:p>
          <a:p>
            <a:endParaRPr lang="en-US" sz="3600" b="1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600" b="1">
                <a:solidFill>
                  <a:schemeClr val="accent1"/>
                </a:solidFill>
              </a:rPr>
              <a:t> विशिष्टात्मक संप्रदाय</a:t>
            </a:r>
          </a:p>
          <a:p>
            <a:endParaRPr lang="en-US" sz="3600" b="1">
              <a:solidFill>
                <a:schemeClr val="accent1"/>
              </a:solidFill>
            </a:endParaRPr>
          </a:p>
          <a:p>
            <a:r>
              <a:rPr lang="en-US" sz="3600" b="1">
                <a:solidFill>
                  <a:schemeClr val="accent1"/>
                </a:solidFill>
              </a:rPr>
              <a:t>समन्वयात्मक संप्रदाय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3047BA3-ED63-544B-B457-353A88DF7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72022"/>
            <a:ext cx="5762802" cy="41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80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C6B1B-D9A9-BA44-8868-128A273A7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>
                <a:solidFill>
                  <a:schemeClr val="accent6"/>
                </a:solidFill>
              </a:rPr>
              <a:t>दुर्खीम के विचार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8943F-7941-0541-892E-DD22E862E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>
                <a:solidFill>
                  <a:schemeClr val="accent2"/>
                </a:solidFill>
              </a:rPr>
              <a:t>सामाजिक स्वरूप शास्त्र</a:t>
            </a:r>
          </a:p>
          <a:p>
            <a:r>
              <a:rPr lang="en-US" sz="4400" b="1">
                <a:solidFill>
                  <a:schemeClr val="accent2"/>
                </a:solidFill>
              </a:rPr>
              <a:t>सामाजिक शरीर शास्त्र</a:t>
            </a:r>
          </a:p>
          <a:p>
            <a:r>
              <a:rPr lang="en-US" sz="4400" b="1">
                <a:solidFill>
                  <a:schemeClr val="accent2"/>
                </a:solidFill>
              </a:rPr>
              <a:t>सामान्य समाजशास्त्र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4AC687-8D07-2E4B-8C7D-CC8B63841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649" y="264200"/>
            <a:ext cx="4863075" cy="632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38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E7A79-14FB-F14A-9AE1-52014241B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1"/>
                </a:solidFill>
              </a:rPr>
              <a:t>सामाजिक संबंधों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C1F29-9DDF-B946-965A-20B7267E0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अमूर्त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जटिल प्रकृति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अर्थ पूर्ण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अनिश्चित स्वरूप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स्थाई एवं अस्थाई प्रकृति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सहयोगी एवं और सहयोगी प्रकृति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0F1A498-060C-6346-8C30-AC8E76D77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3" y="2056355"/>
            <a:ext cx="5059550" cy="39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18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2E158-35DD-7446-9E12-805F219A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7030A0"/>
                </a:solidFill>
              </a:rPr>
              <a:t>सामाजिक संबंधों के निर्माण की आवश्यक दशाएं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E36C2-DFFD-D44B-BE0C-CCB63343C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जीवित व्यक्ति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संपर्क एवं संचार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पारस्परिक जागरूकता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सामाजिक अंतः क्रिया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D796E01-9161-9B49-93D1-4CA79773D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172" y="1825625"/>
            <a:ext cx="5377778" cy="466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93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समाजशास्त्र का अर्थ एवं परिभाषा</vt:lpstr>
      <vt:lpstr>भारत में समाजशास्त्र का विकास के युग</vt:lpstr>
      <vt:lpstr>समाजशास्त्र काविषय क्षेत्र</vt:lpstr>
      <vt:lpstr>दुर्खीम के विचार</vt:lpstr>
      <vt:lpstr>सामाजिक संबंधों की विशेषताएं</vt:lpstr>
      <vt:lpstr>सामाजिक संबंधों के निर्माण की आवश्यक दशाएं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समाजशास्त्र का अर्थ एवं परिभाषा</dc:title>
  <dc:creator>Unknown User</dc:creator>
  <cp:lastModifiedBy>Unknown User</cp:lastModifiedBy>
  <cp:revision>4</cp:revision>
  <dcterms:created xsi:type="dcterms:W3CDTF">2022-02-19T15:38:29Z</dcterms:created>
  <dcterms:modified xsi:type="dcterms:W3CDTF">2022-02-22T07:57:12Z</dcterms:modified>
</cp:coreProperties>
</file>