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1AA2F-173A-6349-B762-C3DD9E996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EAC1E9-1E1B-1B45-951B-8678E5350C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A44F4-F19E-C548-8DA7-BFDAF9BB7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D260-0E1A-AB4D-8452-325DF0BE5B22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30156-C09E-BF40-82CA-311F068D7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F85F7-67F8-B641-B6CE-2B984770A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C48A-49C2-A04C-A9BB-B64B619F0B7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89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16DB8-899C-7B43-8BBF-46169A716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85EDF-9D2E-7E4F-9D61-21B8F66BF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21480-B816-2C44-983D-D328B9995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D260-0E1A-AB4D-8452-325DF0BE5B22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AE72A-56E1-E842-B32C-B5CFAD778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BD0FE-DE27-4040-99D0-90A58638B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C48A-49C2-A04C-A9BB-B64B619F0B7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346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E5F0-D1FC-F145-9DC0-5D9F902C6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0A122-6321-DA40-94F0-6367C7325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0AC61-DBD3-E742-B432-9215D7790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D260-0E1A-AB4D-8452-325DF0BE5B22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EC147-8C80-1641-8740-3B8DA993C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4BDA0-CE0E-F640-A669-047DA668D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C48A-49C2-A04C-A9BB-B64B619F0B7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99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61F8A-7909-FC40-B840-1B076AA91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A5384-ADAC-9447-AE3C-C7F82D7440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D7796D-CB3C-D440-A2E5-402536418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C17C8-E98B-6C43-B949-8B80C734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D260-0E1A-AB4D-8452-325DF0BE5B22}" type="datetimeFigureOut">
              <a:rPr lang="en-US"/>
              <a:t>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9512D-447C-B746-A57E-3AB20B655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E07F7D-F9B3-E040-9B3B-429498B86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C48A-49C2-A04C-A9BB-B64B619F0B7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23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EE459-DCA8-2843-89E0-74F8B291E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63DF22-328F-964D-9847-FAEF70BE4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01D511-3BA8-8345-BFC9-5B735999E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24D3C7-915D-5143-B132-FF5ED4EF8F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70BAA8-E10C-814E-842C-B2579DB2CE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AB903A-EBAE-EA46-91A6-72EFF1A74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D260-0E1A-AB4D-8452-325DF0BE5B22}" type="datetimeFigureOut">
              <a:rPr lang="en-US"/>
              <a:t>2/23/2022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9974D7-0D98-6448-82C5-358CDFF99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A2E119-92CC-E545-B338-19584A4EB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C48A-49C2-A04C-A9BB-B64B619F0B7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90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225D9-2123-3848-BDBC-2FD4E4527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781069-4B91-BC47-BC0D-9AB4A0E1A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D260-0E1A-AB4D-8452-325DF0BE5B22}" type="datetimeFigureOut">
              <a:rPr lang="en-US"/>
              <a:t>2/23/2022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707FE-1154-AA4C-A0AC-394A4321E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0B1949-EEF1-8942-8BC4-5C19AD0AB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C48A-49C2-A04C-A9BB-B64B619F0B7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22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8A6025-39C4-A64F-9118-6C2E98C27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D260-0E1A-AB4D-8452-325DF0BE5B22}" type="datetimeFigureOut">
              <a:rPr lang="en-US"/>
              <a:t>2/23/2022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623DF0-5E34-2044-BF4F-209278942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C8432-0D25-7E4B-B555-7F58926FB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C48A-49C2-A04C-A9BB-B64B619F0B7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04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09D48-8153-1049-9D9F-0BEB33FC7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F3E74-A064-B54A-BCF3-475F40E16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F53DF-BCBA-7446-9234-07ACACC01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D96377-0DB7-5344-8D88-E09FA924F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D260-0E1A-AB4D-8452-325DF0BE5B22}" type="datetimeFigureOut">
              <a:rPr lang="en-US"/>
              <a:t>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D19AA-249B-F343-BD31-29119E54A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D5B85-35FC-544E-A244-038CDFED5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C48A-49C2-A04C-A9BB-B64B619F0B7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663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52DFE-8C06-2F43-965E-C77C97373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80724A-43C0-424E-AF4D-09F600343B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60A8A-1842-7C4C-888E-62B050F57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29D161-9072-174E-98F0-EA376062A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D260-0E1A-AB4D-8452-325DF0BE5B22}" type="datetimeFigureOut">
              <a:rPr lang="en-US"/>
              <a:t>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A310F4-6913-3C40-B02E-0D08ED226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79EEA-A6ED-F943-A7E8-3C3D7BB14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C48A-49C2-A04C-A9BB-B64B619F0B7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92528-26FE-0F4C-8B6B-7524CF477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1F5B67-5157-E741-9336-404591B83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B8568-9091-0144-BDFE-40C0E7C82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D260-0E1A-AB4D-8452-325DF0BE5B22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06E46-3775-A148-A59B-823DC4954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8E2C8-07FA-2C41-8246-10F65A270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C48A-49C2-A04C-A9BB-B64B619F0B7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64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48F36A-81C5-8B43-9D35-4E077E495E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F00248-30EE-1D49-801F-649EA73FD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80326-9C8E-D347-B6CF-D5BA32291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D260-0E1A-AB4D-8452-325DF0BE5B22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AC307-DAD2-CE43-B58F-937B504FB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113A4-A5D7-5147-8B97-163B75CD0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C48A-49C2-A04C-A9BB-B64B619F0B7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46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042B24-B8DA-F749-929C-84979D81B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01C46-ED74-0B4D-952B-8D001F280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ABCA8-70B5-8A43-8482-7B8F30C35D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4D260-0E1A-AB4D-8452-325DF0BE5B22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07274-C30C-0048-B636-101DFF43C2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5D0F7-7D7C-D344-A5E7-DA8B15796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DC48A-49C2-A04C-A9BB-B64B619F0B7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2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9571F-719F-5A4B-8EBF-26059462F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73273"/>
            <a:ext cx="9144000" cy="2387600"/>
          </a:xfrm>
        </p:spPr>
        <p:txBody>
          <a:bodyPr/>
          <a:lstStyle/>
          <a:p>
            <a:r>
              <a:rPr lang="en-US" b="1">
                <a:solidFill>
                  <a:srgbClr val="002060"/>
                </a:solidFill>
              </a:rPr>
              <a:t>श्वेत वसन अपराध का अर्थ और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208E63-EB5D-7447-B8B0-41651B6374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099" y="2661369"/>
            <a:ext cx="9144000" cy="147401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4400" b="1">
                <a:solidFill>
                  <a:schemeClr val="accent6"/>
                </a:solidFill>
              </a:rPr>
              <a:t>क- निम्न श्रेणी अपराधी</a:t>
            </a:r>
          </a:p>
          <a:p>
            <a:pPr algn="l"/>
            <a:r>
              <a:rPr lang="en-US" sz="14400" b="1">
                <a:solidFill>
                  <a:schemeClr val="accent6"/>
                </a:solidFill>
              </a:rPr>
              <a:t>ख- श्वेत वसन अपराधी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400" b="1">
                <a:solidFill>
                  <a:schemeClr val="accent6"/>
                </a:solidFill>
              </a:rPr>
              <a:t>डॉक्टर सदरलैंड के अनुसार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400" b="1">
                <a:solidFill>
                  <a:schemeClr val="accent6"/>
                </a:solidFill>
              </a:rPr>
              <a:t>हार्टुग के अनुसार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4400" b="1">
                <a:solidFill>
                  <a:schemeClr val="accent6"/>
                </a:solidFill>
              </a:rPr>
              <a:t>प्रोफेसर टैफ्ट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1E09D94-6F7F-D045-A124-CFD1B6B36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238" y="2661369"/>
            <a:ext cx="5590762" cy="388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7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2F6AC-0336-034A-B8D9-54E937DA0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>
                <a:solidFill>
                  <a:schemeClr val="accent2">
                    <a:lumMod val="75000"/>
                  </a:schemeClr>
                </a:solidFill>
              </a:rPr>
              <a:t>श्वेत वसन अपराध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353C1-DE7F-F54C-B438-E58A8F30D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6">
                    <a:lumMod val="75000"/>
                  </a:schemeClr>
                </a:solidFill>
              </a:rPr>
              <a:t>श्वेत वसन अपराध के सामान्य लक्षण अन्य अपराध की तरह होते हैं।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6">
                    <a:lumMod val="75000"/>
                  </a:schemeClr>
                </a:solidFill>
              </a:rPr>
              <a:t>श्वेत वसन अपराध दंडनीय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6">
                    <a:lumMod val="75000"/>
                  </a:schemeClr>
                </a:solidFill>
              </a:rPr>
              <a:t>श्वेत वसन अपराध विश्वासघाती अपराध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6">
                    <a:lumMod val="75000"/>
                  </a:schemeClr>
                </a:solidFill>
              </a:rPr>
              <a:t>श्वेत वसन अपराध में कानूनन भेदभाव बढ़ता जाता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6">
                    <a:lumMod val="75000"/>
                  </a:schemeClr>
                </a:solidFill>
              </a:rPr>
              <a:t>श्वेत वसन अपराध की प्रकृति मुख्यत:आर्थिक होती है।</a:t>
            </a:r>
          </a:p>
        </p:txBody>
      </p:sp>
    </p:spTree>
    <p:extLst>
      <p:ext uri="{BB962C8B-B14F-4D97-AF65-F5344CB8AC3E}">
        <p14:creationId xmlns:p14="http://schemas.microsoft.com/office/powerpoint/2010/main" val="2340598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C6E8-9FE1-4742-9CE4-116B771FF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641" y="-43090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>
                <a:solidFill>
                  <a:schemeClr val="accent6">
                    <a:lumMod val="75000"/>
                  </a:schemeClr>
                </a:solidFill>
              </a:rPr>
              <a:t>श्वेत वसन अपराध के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CC377-6D36-E947-82A2-A11FC63EA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514" y="1701386"/>
            <a:ext cx="6491909" cy="435133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लोगों की लापरवाही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कानून से अनभिज्ञ होना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व्यापारिक विज्ञापन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ठगे जाने के बाद ठगने वालों के विरुद्ध कार्रवाई ना करना</a:t>
            </a:r>
          </a:p>
          <a:p>
            <a:pPr marL="0" indent="0">
              <a:buNone/>
            </a:pPr>
            <a:r>
              <a:rPr lang="en-US" sz="3600" b="1">
                <a:solidFill>
                  <a:schemeClr val="accent2"/>
                </a:solidFill>
              </a:rPr>
              <a:t> 5- कानून के विस्तार की कमी</a:t>
            </a:r>
          </a:p>
          <a:p>
            <a:pPr marL="0" indent="0">
              <a:buNone/>
            </a:pPr>
            <a:r>
              <a:rPr lang="en-US" sz="3600" b="1">
                <a:solidFill>
                  <a:schemeClr val="accent2"/>
                </a:solidFill>
              </a:rPr>
              <a:t>6- कानून की गुणत्ता व जटिलता</a:t>
            </a:r>
          </a:p>
          <a:p>
            <a:pPr marL="0" indent="0">
              <a:buNone/>
            </a:pPr>
            <a:r>
              <a:rPr lang="en-US" sz="3600" b="1">
                <a:solidFill>
                  <a:schemeClr val="accent2"/>
                </a:solidFill>
              </a:rPr>
              <a:t>7- व्यापार संबंधी नैतिकता</a:t>
            </a:r>
          </a:p>
          <a:p>
            <a:pPr marL="0" indent="0">
              <a:buNone/>
            </a:pPr>
            <a:r>
              <a:rPr lang="en-US" sz="3600" b="1">
                <a:solidFill>
                  <a:schemeClr val="accent2"/>
                </a:solidFill>
              </a:rPr>
              <a:t>8- धनी लोगों का अधिक सम्मान</a:t>
            </a:r>
          </a:p>
          <a:p>
            <a:pPr marL="0" indent="0">
              <a:buNone/>
            </a:pPr>
            <a:r>
              <a:rPr lang="en-US" sz="3600" b="1">
                <a:solidFill>
                  <a:schemeClr val="accent2"/>
                </a:solidFill>
              </a:rPr>
              <a:t>9- उच्च अधिकारियों व नेताओं का सहयोग</a:t>
            </a: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34029D4-E04A-F648-95D9-120DF3ADC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054" y="2495134"/>
            <a:ext cx="5510005" cy="365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71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श्वेत वसन अपराध का अर्थ और परिभाषा</vt:lpstr>
      <vt:lpstr>श्वेत वसन अपराध की विशेषताएं</vt:lpstr>
      <vt:lpstr>श्वेत वसन अपराध के कारण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श्वेत वसन अपराध का अर्थ और परिभाषा</dc:title>
  <dc:creator>Unknown User</dc:creator>
  <cp:lastModifiedBy>Unknown User</cp:lastModifiedBy>
  <cp:revision>2</cp:revision>
  <dcterms:created xsi:type="dcterms:W3CDTF">2022-02-23T14:32:29Z</dcterms:created>
  <dcterms:modified xsi:type="dcterms:W3CDTF">2022-02-23T14:54:47Z</dcterms:modified>
</cp:coreProperties>
</file>