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11A1A-427D-254D-BF34-3B4C53A0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E11FB-FA1F-B349-9872-2E2082C87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974A3-7541-C643-9A51-DC46A99E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5573D-165A-924A-96DF-9C99C7C2B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CEF94-3422-CD44-B519-17295397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9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31303-0C2C-714E-A199-6AAB3910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B39CE-ACF3-324B-9F2C-153F0D461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DF1E6-F56F-B842-A278-EB03B373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36CCF-2F3E-FD46-8A9E-C810AEC4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E9594-96E5-5B42-A410-170F80C8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0E46-84C1-4F49-9EAC-47595965F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1CFA4-4018-294F-912C-7921FA3B2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BD153-C15D-494D-98F4-396BFF68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BCDA3-771D-4140-86D9-561845BFE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6FAA0-B011-1A45-90F7-B7CD7287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5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5948-9AE7-BE4E-A273-15AF4015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508D4-591C-A34A-98E9-C27D5F340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C0EA6-26A3-354C-BF6A-72F16AA7E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0543E-DA1F-5649-A5D7-400BF6F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E30C7-46F4-9E49-8BC9-7DD4F9634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4615A-C1A5-D04B-9BE5-B352D904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DFCD-441F-2D46-BA98-77E7CF7F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28143-7C86-184F-AFE5-CCD33508C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79D6A8-27BB-204D-BA31-82ACE0F55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E2D78D-268A-E44F-A483-4B4FB065E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8E72F-89F7-054B-8F66-5B8F127AD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A3AB2-7CC5-DB43-9B8D-BF28BB47C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8E6DA5-FF9E-C842-8726-0BDBC4FC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5FBEF-D7EA-0848-B246-01D6C896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06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20C75-F4C2-B44D-A68E-223BB17A2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C778C6-4A8F-5E4A-8220-581C27D9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39E6A-DB1C-0E48-82FC-6C19AE43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EAA27-CC26-2B46-97E7-E607DF8C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0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A3E37-B105-734A-B879-9C5E14BB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5B316-1F82-9C42-842A-CF71F821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21AE7-2220-EF43-83A2-25555682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9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0088-BB95-A547-BB60-527147A7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03B4E-D8BE-764E-85EB-48A9EF7C1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14DCB-DF3C-7349-919B-C54F24F79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8CBE5-8149-6048-9F12-008A0AB0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4F6E7-B995-3244-928C-5EE0F529A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4A4DC-194F-FE41-8893-04157449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2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C7C2-B457-3747-8060-9ACD8EA09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14D564-7CC3-6949-8A6E-5C7908BB7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AB611-65E9-5B4A-B033-48C20C201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7ED69-42E7-4449-9A36-B5D2E51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C7A14-F3ED-A943-A1BA-25C293E6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7B6CD-540B-0342-8DB7-849CFDA0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5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A3150-5BA1-FE4D-8833-7958FD31B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79DE0-1C04-0E40-9600-AFC459064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60DF4-E995-FF4C-B300-539A40A2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F7B53-7B90-C04F-9E35-C54529AB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6B349-CA74-374B-9AD2-F731F763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FEC472-A1F1-F943-B83D-A2578BB59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4A6BA-CCF4-6647-B77D-E458054A7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360A5-E95D-D34A-9013-D9561C10D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F2EE-A3EE-704E-852E-11D276FB2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5CBD8-848F-3C4A-A968-DF4559B38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2992F-CCCD-3649-857E-CE5DF68D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BC406-4194-E44C-8BC0-B7EAA0FBF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40B36-6DFB-C049-BDCA-F07714C37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2ADA-24B9-314C-B39F-3D8694E9273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E214A-E7B4-8A4F-A691-A4A0BD268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61D5F-F6B4-7844-9010-89A798ADF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56026-7252-F34C-988F-16FDB00DD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0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D174D-7875-9F4B-B0AB-3520D4D95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031" y="-421752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accent2"/>
                </a:solidFill>
              </a:rPr>
              <a:t>विकास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1CF1C-65E5-3840-B39B-836780E87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8767" y="2874352"/>
            <a:ext cx="9144000" cy="1655762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5400">
                <a:solidFill>
                  <a:schemeClr val="accent1"/>
                </a:solidFill>
              </a:rPr>
              <a:t>हाव हाउस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400">
                <a:solidFill>
                  <a:schemeClr val="accent1"/>
                </a:solidFill>
              </a:rPr>
              <a:t>मैंकाइबर तथा पेज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400">
                <a:solidFill>
                  <a:schemeClr val="accent1"/>
                </a:solidFill>
              </a:rPr>
              <a:t>हरबर्ट स्पेंसर के अनुसार</a:t>
            </a:r>
          </a:p>
        </p:txBody>
      </p:sp>
    </p:spTree>
    <p:extLst>
      <p:ext uri="{BB962C8B-B14F-4D97-AF65-F5344CB8AC3E}">
        <p14:creationId xmlns:p14="http://schemas.microsoft.com/office/powerpoint/2010/main" val="209129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086A1-D791-5D4A-B94C-7C71EE03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>
                <a:solidFill>
                  <a:schemeClr val="accent1"/>
                </a:solidFill>
              </a:rPr>
              <a:t>विकास के विभिन्न पक्ष</a:t>
            </a:r>
            <a:endParaRPr lang="en-US" sz="540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92099-8E91-6D4F-A23F-0F1612536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rgbClr val="FF0000"/>
                </a:solidFill>
              </a:rPr>
              <a:t>राजनीतिक विकास  </a:t>
            </a:r>
            <a:endParaRPr lang="en-US" sz="660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sz="6600">
                <a:solidFill>
                  <a:srgbClr val="FF0000"/>
                </a:solidFill>
              </a:rPr>
              <a:t>2-आर्थिक विकास</a:t>
            </a:r>
          </a:p>
          <a:p>
            <a:pPr marL="0" indent="0">
              <a:buNone/>
            </a:pPr>
            <a:r>
              <a:rPr lang="en-US" sz="6600">
                <a:solidFill>
                  <a:srgbClr val="FF0000"/>
                </a:solidFill>
              </a:rPr>
              <a:t>3-सामाजिक विकास</a:t>
            </a:r>
          </a:p>
          <a:p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9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D96F05-6FA2-2D40-BC51-47D40C441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राष्ट्र -निर्माण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राज्य का स्वरूप कल्याणकारी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अंतर्राष्ट्रीय समानता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गुट-निरपेक्षता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DEB06E4-C338-A445-9F99-74A3F337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>
                <a:solidFill>
                  <a:schemeClr val="accent2"/>
                </a:solidFill>
              </a:rPr>
              <a:t>राजनीतिक विकास</a:t>
            </a:r>
          </a:p>
        </p:txBody>
      </p:sp>
    </p:spTree>
    <p:extLst>
      <p:ext uri="{BB962C8B-B14F-4D97-AF65-F5344CB8AC3E}">
        <p14:creationId xmlns:p14="http://schemas.microsoft.com/office/powerpoint/2010/main" val="235406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विकास का अर्थ और परिभाषा</vt:lpstr>
      <vt:lpstr>विकास के विभिन्न पक्ष</vt:lpstr>
      <vt:lpstr>राजनीतिक विकास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विकास का अर्थ और परिभाषा</dc:title>
  <dc:creator>Unknown User</dc:creator>
  <cp:lastModifiedBy>Unknown User</cp:lastModifiedBy>
  <cp:revision>1</cp:revision>
  <dcterms:created xsi:type="dcterms:W3CDTF">2022-03-08T13:52:38Z</dcterms:created>
  <dcterms:modified xsi:type="dcterms:W3CDTF">2022-03-08T14:06:51Z</dcterms:modified>
</cp:coreProperties>
</file>