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E0298-7331-5440-BE26-66559CD0F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B0666-7A05-744E-8546-46732BDCB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D70A7-B943-3143-AFCE-AC5F825C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A4F4B-AF40-7042-BE04-0A860F252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9F5E1-50D6-344C-89F0-4453C825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5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8D19-83FE-D04F-8E9F-64962F23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2156F-6DFC-E74F-93A6-EE8D85677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01EA0-15BB-EB42-AA87-5E4814A08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F79D9-BEAF-094E-A355-B2408D0A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E620B-3F44-6549-8EDF-FDF1FB6F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7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E324-45FD-4942-B7CC-DD2E2011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BF9000-0030-7A47-B5B2-C829D418C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D1D3C-54DF-5540-A21D-85B6EA46A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8FC9D-9833-3848-8669-ED4BB1535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296D2-CBDA-AD40-BE2D-35737399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46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98072-99A9-9A4F-A78F-F49F50DF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79339-1C1E-9C4E-BD71-B4082638F2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971AD-3B0C-D64F-A377-23C542B46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D44AF-EAF5-794E-9950-4085D40E3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56153-EFB9-874D-9F98-7F1ECF5F6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9595B-C103-E249-A2BE-E70567D6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05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E6376-E520-A547-98A0-B9BFC3F8D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CEC22-186F-8949-9AB8-9AA3E8FF2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84D49-8B77-5A4A-BA47-9FE7DAB91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E6EDB-898A-A248-B164-6CB917B2F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67A8D-7F39-954E-9F27-E17B488227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9544CB-4E94-9442-AB2F-BD73C577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D76B48-3FBF-F645-8D6D-50C5D71F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752CD0-F39B-C041-B861-F98BD82F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6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2600E-21E0-BB49-BC38-19849860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99E527-C7A6-8342-BAEB-E804D34F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A7E3D-4C49-9243-ADE6-706C613D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070107-B71A-1D4E-AAA1-F5046C6F5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6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8C0D7-CD3F-4E42-A069-572C7070C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AE6B09-3918-7E4A-8897-02FAC1F8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06032-E2B2-BB43-98E0-02913FBC0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0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F81D1-ABD0-B24F-90F3-C0DEDADC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4EE6B-62C3-E149-8950-E7A8A98DD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B2E60-5610-3440-BC0F-24AE5A2C9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6E4F1-38B0-F94A-996E-7FDBC4CBC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73BCB-219F-3F4E-B2B5-F927E4F6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D577D-61CC-F849-813E-FC2671387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3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01F06-FE47-454C-BAB3-9612A2C3B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E14B3-3CC7-1F48-98FC-55080CBF3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50225-1ABA-BB43-B698-5E1DCC406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CFFD7-87FB-8A4D-8290-B3D805B5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DA292-DF84-3B4E-BC3F-FC8D7B9D4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1126F6-4BD3-C040-8D13-F4CADEB3B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0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DBAE7-CDA9-CD4D-84E8-E38C0C3E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F9D4DF-9214-9D4C-9E92-5C94F59A7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8C1FF-5206-3041-82E3-CA511E89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208E2-6127-5745-807A-332624E36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09D67-8DE0-F649-B6A6-E30B3FCD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8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6C336F-9FC6-6740-991B-AE962A7F63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D8DE0-E6C4-4D41-ACFB-D9D6BFBB7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56A17-4DB0-2045-87B8-350845EE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90C9F-8670-C54F-80D0-AB0E598F5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B0C1A-78A0-AA4F-BBCE-52E45588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9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71694-D80A-5E4E-A6B5-97251DBE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C90AE-8928-BB42-B19D-7450480C6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02E73-06FB-444A-A7FE-B1101E3D2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87C66-E99A-6D4F-AD39-795A59B5C121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A3736-CA8F-0A42-979B-EA06B5228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FE67E-4631-DD4B-8060-E4E3CDBC7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6DC2D-F276-9743-9017-05621861D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63DB-F64C-B943-986F-167662C73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370350" y="663791"/>
            <a:ext cx="11947071" cy="1270789"/>
          </a:xfrm>
        </p:spPr>
        <p:txBody>
          <a:bodyPr>
            <a:noAutofit/>
          </a:bodyPr>
          <a:lstStyle/>
          <a:p>
            <a:r>
              <a:rPr lang="en-US" sz="7200" b="1">
                <a:solidFill>
                  <a:schemeClr val="accent2"/>
                </a:solidFill>
              </a:rPr>
              <a:t>वन्य जातीय आंदोलन की प्रकृति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0D9401-18D5-474D-B771-623305EE4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364" y="2697762"/>
            <a:ext cx="7385720" cy="3123728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6000">
                <a:solidFill>
                  <a:schemeClr val="accent6"/>
                </a:solidFill>
              </a:rPr>
              <a:t>लुईस किलियन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000">
                <a:solidFill>
                  <a:schemeClr val="accent6"/>
                </a:solidFill>
              </a:rPr>
              <a:t>हैरले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8CC329C-BA4C-B842-8D29-5671C402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50" y="1973626"/>
            <a:ext cx="513521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8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D05A3-241B-D741-9D23-368B7EB86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वन्य जनजातीय आन्दोलन के प्रमुख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0F1AD-6557-E94F-AE1F-0DC5743F4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असंतोष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मूल्यों के अवमूल्यन से जागृति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प्राकृतिक साधनों के उपयोग और नियंत्रण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जनजातीय संस्कृति का अवमूल्यन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पहचान की समस्याएं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आर्थिक शोषण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धार्मिक नीतियां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27EC67-698E-CD46-A3FA-6C2B87A06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00" y="1984657"/>
            <a:ext cx="5117765" cy="450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49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5A9C-6DCD-B447-AC19-E38F377EE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भारत के प्रमुख वन्य जातीय आंदोलन</a:t>
            </a:r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1CE1F-C4E8-3940-8F83-4C81391FA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156" y="1690688"/>
            <a:ext cx="5959455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नागा एवं मीजो विद्रोह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मुंडा विद्रोह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सरदारी क्रांति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बिरसा आंदोलन आंदोल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ताना भगत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गोंड जनजाति  आंदोलन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संथाल विद्रोह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चिपको आंदोलन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976CA4-8327-C64B-B1B4-80464E389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59" y="1903127"/>
            <a:ext cx="563454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46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वन्य जातीय आंदोलन की प्रकृति</vt:lpstr>
      <vt:lpstr>वन्य जनजातीय आन्दोलन के प्रमुख कारण</vt:lpstr>
      <vt:lpstr>भारत के प्रमुख वन्य जातीय आंदोलन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वन्य जातीय आंदोलन की प्रकृति</dc:title>
  <dc:creator>Unknown User</dc:creator>
  <cp:lastModifiedBy>Unknown User</cp:lastModifiedBy>
  <cp:revision>1</cp:revision>
  <dcterms:created xsi:type="dcterms:W3CDTF">2022-03-09T13:49:01Z</dcterms:created>
  <dcterms:modified xsi:type="dcterms:W3CDTF">2022-03-09T14:08:45Z</dcterms:modified>
</cp:coreProperties>
</file>