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3D2E6-CC30-854F-97DB-F31C45BC79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6A696E-FDB5-DC4D-8F64-3C24ACFCF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645E6-94B5-A042-8D52-E5839B290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53BD-C620-4F45-93D2-AFB285D9727C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9DE4C-84D6-7443-8219-4306B127C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325DC-8819-1B48-A36A-1BA497A8D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AA3F-44B3-E44B-8DE5-ABF41D476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230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18DC8-0865-B94D-A4F6-367387AEA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B1286-F544-1C4B-8A09-60C6C0687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A818C-1B4B-E34D-BD48-F235EA4B0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53BD-C620-4F45-93D2-AFB285D9727C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3CB09-53DF-6343-9E18-F29AD3574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2FAFE-EEF5-7945-81FA-EE3638D5D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AA3F-44B3-E44B-8DE5-ABF41D476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22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B7D03-7BB5-9043-91EF-A7E5637CC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129BE-067E-B64F-B5D4-ACA39350E2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DBA2F-D9CE-6944-B3A1-DFC80F035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53BD-C620-4F45-93D2-AFB285D9727C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BDCD1-5202-7E48-8614-85F490A8F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9B155-8E42-C04A-B22B-5A3F73570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AA3F-44B3-E44B-8DE5-ABF41D476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5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68FA7-D289-7840-A497-F8E673841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49525-D216-EE41-8324-32D7D6F767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14E15-0050-FE42-9739-9D609848F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6E71E6-9F3A-D04D-A210-AF680794F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53BD-C620-4F45-93D2-AFB285D9727C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1B7F0-3627-D84B-B1D9-EDB557712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1075AC-1CE1-0743-81AF-15D485A25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AA3F-44B3-E44B-8DE5-ABF41D476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72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F8E71-099D-AD45-8088-3B8A7315D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AD5F1-817A-6F4E-9E31-F3621CAF1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24F8D-445F-E840-8256-6E8D0DB22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80138E-BC75-AC43-9667-6217057259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82E2BC-4559-C942-968F-A9AF1AEE14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2A0DAD-1D55-0D4E-9594-04DFD7131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53BD-C620-4F45-93D2-AFB285D9727C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9E9921-5B38-2644-B7F2-357A7F5C8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5D3609-A286-644B-90E2-A6AE98D87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AA3F-44B3-E44B-8DE5-ABF41D476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62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B9601-B507-5949-B46F-A4376A69A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0C25B9-FE40-D24C-90CE-F48C0D88F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53BD-C620-4F45-93D2-AFB285D9727C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B173D9-9F89-EB47-95DF-AE4D0A269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CFD0D6-81C2-CD43-BD7D-09E08B7D8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AA3F-44B3-E44B-8DE5-ABF41D476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245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B3B6C2-7057-1348-8368-8B4AC7900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53BD-C620-4F45-93D2-AFB285D9727C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FF9E0C-E8BA-6643-8BBE-03F16B783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9756A-31D6-1044-8A2E-5B02584BF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AA3F-44B3-E44B-8DE5-ABF41D476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510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CEDC5-225C-4846-9139-94278D53F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C96F8-2375-B644-9BF7-264B5D384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6D1BC-C22A-5042-B4FB-DCA6BE9B8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A9DCB2-B4BC-C346-8390-3A299FF75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53BD-C620-4F45-93D2-AFB285D9727C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5332A-4619-BE4B-829A-BDCCCDCB5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D4F59B-843B-714E-919F-18FBDE025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AA3F-44B3-E44B-8DE5-ABF41D476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5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80EF0-D3CC-E241-8EAA-238DA5EE5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A7176F-58B1-F643-975B-19FC0EF09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068BF-DCAD-8547-838B-0F6A535F1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2E35AD-F929-0446-B6B6-BA6E09764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53BD-C620-4F45-93D2-AFB285D9727C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BD86D-A505-EC4C-8167-DD138A3B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6DFE2-CD94-634E-9B2C-2E92ACC19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AA3F-44B3-E44B-8DE5-ABF41D476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13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F5F92-626C-B94B-981A-8D51A710F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D8931B-AF25-E142-9B70-56B9DC1B2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6292E-3A40-E048-AEA2-C89B963F6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53BD-C620-4F45-93D2-AFB285D9727C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8CB6A-7424-FB46-84F2-D37B3FDA3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5A867-336E-A040-B2A8-94B576FAB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AA3F-44B3-E44B-8DE5-ABF41D476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438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BC8B2E-3CFC-194B-BAD9-7F1FBCE55A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6671E8-BC44-8644-B28C-315900C6E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87DC7-4F79-924C-8C0B-1F09945A2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53BD-C620-4F45-93D2-AFB285D9727C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BB220-87C6-C548-9A4C-445DE9931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EE6B8-2258-9B4F-8619-132E31630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2AA3F-44B3-E44B-8DE5-ABF41D476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95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EC8ED1-F9EE-914F-B903-DF10E5B03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C8A81F-62E7-7C4D-9D4B-1F3AFBFBA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55E7F-5F3E-3143-8F06-1E2AC5CD4E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053BD-C620-4F45-93D2-AFB285D9727C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C6A28-B399-634B-9809-25AB00B7EF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FF4C7-6B31-674A-84BD-787AC87102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2AA3F-44B3-E44B-8DE5-ABF41D476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66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282F7-B89E-974F-99DB-3F2CDAF88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4862" y="-927583"/>
            <a:ext cx="9144000" cy="2387600"/>
          </a:xfrm>
        </p:spPr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लोकतंत्र का अर्थ और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3BF47D-D761-6A4F-AAD2-A99D85E0AF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2508" y="1330236"/>
            <a:ext cx="6783456" cy="4313770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5400">
                <a:solidFill>
                  <a:srgbClr val="00B050"/>
                </a:solidFill>
              </a:rPr>
              <a:t>ब्राइस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5400">
                <a:solidFill>
                  <a:srgbClr val="00B050"/>
                </a:solidFill>
              </a:rPr>
              <a:t>लास्की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5400">
                <a:solidFill>
                  <a:srgbClr val="00B050"/>
                </a:solidFill>
              </a:rPr>
              <a:t>अब्राहम लिंकन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5400">
                <a:solidFill>
                  <a:srgbClr val="00B050"/>
                </a:solidFill>
              </a:rPr>
              <a:t>सीले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5400">
                <a:solidFill>
                  <a:srgbClr val="00B050"/>
                </a:solidFill>
              </a:rPr>
              <a:t>जॉनसन के अनुसार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0C08CC1-8F85-874E-8F07-5ADD92DBA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18" y="1858045"/>
            <a:ext cx="4135387" cy="470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200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910FC-BCD6-9345-95F8-7F538139F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3726" y="141989"/>
            <a:ext cx="8230073" cy="1548700"/>
          </a:xfrm>
        </p:spPr>
        <p:txBody>
          <a:bodyPr>
            <a:noAutofit/>
          </a:bodyPr>
          <a:lstStyle/>
          <a:p>
            <a:r>
              <a:rPr lang="en-US" sz="8800">
                <a:solidFill>
                  <a:schemeClr val="accent6"/>
                </a:solidFill>
              </a:rPr>
              <a:t>लोकतंत्र के गुण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30D8B-A1F3-3044-BAA6-8B83C5AF30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746" y="2074104"/>
            <a:ext cx="4468586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लोक कल्याण की साधना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राजनीतिक प्रशिक्षण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देशभक्ति का स्रोत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क्रांति से सुरक्षा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समानता की भावना का संवर्धन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जन विश्वास का आधारित शासन</a:t>
            </a:r>
          </a:p>
          <a:p>
            <a:pPr marL="514350" indent="-514350">
              <a:buFont typeface="+mj-lt"/>
              <a:buAutoNum type="arabicPeriod"/>
            </a:pPr>
            <a:endParaRPr lang="en-US">
              <a:solidFill>
                <a:schemeClr val="accent2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3276F4-1AF7-204C-BCDA-E9011F9F4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06377" y="1772380"/>
            <a:ext cx="4468586" cy="4351338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solidFill>
                  <a:srgbClr val="00B0F0"/>
                </a:solidFill>
              </a:rPr>
              <a:t>7- निरंकुशता व अत्याचार से सुरक्षा</a:t>
            </a:r>
          </a:p>
          <a:p>
            <a:pPr marL="0" indent="0">
              <a:buNone/>
            </a:pPr>
            <a:r>
              <a:rPr lang="en-US">
                <a:solidFill>
                  <a:srgbClr val="00B0F0"/>
                </a:solidFill>
              </a:rPr>
              <a:t>8- शासन व शासितों  के बीच सहयोग</a:t>
            </a:r>
          </a:p>
          <a:p>
            <a:pPr marL="0" indent="0">
              <a:buNone/>
            </a:pPr>
            <a:r>
              <a:rPr lang="en-US">
                <a:solidFill>
                  <a:srgbClr val="00B0F0"/>
                </a:solidFill>
              </a:rPr>
              <a:t>9- संकट काल के लिए उपयुक्त</a:t>
            </a:r>
          </a:p>
          <a:p>
            <a:pPr marL="0" indent="0">
              <a:buNone/>
            </a:pPr>
            <a:r>
              <a:rPr lang="en-US">
                <a:solidFill>
                  <a:srgbClr val="00B0F0"/>
                </a:solidFill>
              </a:rPr>
              <a:t>10- उत्तरदायित्व की भावना का विकास</a:t>
            </a:r>
          </a:p>
          <a:p>
            <a:pPr marL="0" indent="0">
              <a:buNone/>
            </a:pPr>
            <a:r>
              <a:rPr lang="en-US">
                <a:solidFill>
                  <a:srgbClr val="00B0F0"/>
                </a:solidFill>
              </a:rPr>
              <a:t>11- साहित्य कला व विज्ञान की उन्नति के लिए उपयुक्त शासन</a:t>
            </a:r>
          </a:p>
        </p:txBody>
      </p:sp>
    </p:spTree>
    <p:extLst>
      <p:ext uri="{BB962C8B-B14F-4D97-AF65-F5344CB8AC3E}">
        <p14:creationId xmlns:p14="http://schemas.microsoft.com/office/powerpoint/2010/main" val="930884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39E65-986B-0C4C-840A-5DCFE73AA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5512" y="976165"/>
            <a:ext cx="8638288" cy="714523"/>
          </a:xfrm>
        </p:spPr>
        <p:txBody>
          <a:bodyPr>
            <a:normAutofit/>
          </a:bodyPr>
          <a:lstStyle/>
          <a:p>
            <a:r>
              <a:rPr lang="en-US" sz="8000">
                <a:solidFill>
                  <a:srgbClr val="0070C0"/>
                </a:solidFill>
              </a:rPr>
              <a:t>लोकतंत्र के दोष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C8E86-D44B-8749-AF60-F5EDBDD1CC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75421" y="2349204"/>
            <a:ext cx="5181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अयोग्य व्यक्तियों का शासन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दल प्रणाली का अहित कर प्रभाव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धनिकों का प्रभाव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धन और समय का अपव्यय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अनुत्त्तरदाई शासन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भ्रष्टाचार को प्रोत्साहन</a:t>
            </a:r>
          </a:p>
          <a:p>
            <a:pPr marL="0" indent="0">
              <a:buNone/>
            </a:pPr>
            <a:endParaRPr lang="en-US">
              <a:solidFill>
                <a:schemeClr val="accent2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F055EA-144B-DC4D-9681-1228608ED7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49204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7- सर्वोत्तोन्मुखी उन्नति में बाधा</a:t>
            </a:r>
          </a:p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8- राजनीतिक वातावरण दूषित होना</a:t>
            </a:r>
          </a:p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9- दलबदल को प्रोत्साहन</a:t>
            </a:r>
          </a:p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10- राजनेताओं का अनावश्यक महत्व</a:t>
            </a:r>
          </a:p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11- सभ्यता व संस्कृति का ह्वास</a:t>
            </a:r>
          </a:p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12- भीड़ तंत्र</a:t>
            </a:r>
          </a:p>
        </p:txBody>
      </p:sp>
    </p:spTree>
    <p:extLst>
      <p:ext uri="{BB962C8B-B14F-4D97-AF65-F5344CB8AC3E}">
        <p14:creationId xmlns:p14="http://schemas.microsoft.com/office/powerpoint/2010/main" val="1695892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लोकतंत्र का अर्थ और परिभाषा</vt:lpstr>
      <vt:lpstr>लोकतंत्र के गुण</vt:lpstr>
      <vt:lpstr>लोकतंत्र के दोष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लोकतंत्र का अर्थ और परिभाषा</dc:title>
  <dc:creator>Unknown User</dc:creator>
  <cp:lastModifiedBy>Unknown User</cp:lastModifiedBy>
  <cp:revision>1</cp:revision>
  <dcterms:created xsi:type="dcterms:W3CDTF">2022-03-08T15:24:00Z</dcterms:created>
  <dcterms:modified xsi:type="dcterms:W3CDTF">2022-03-08T15:42:03Z</dcterms:modified>
</cp:coreProperties>
</file>