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336C6-FD2A-A748-B5D4-4CC6B4FF6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C03DB-E51E-D84C-9091-8458F58AA2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7B76D-0B6E-3B48-B50D-588C842FC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502-A24D-7449-AB71-D00EC9BC4314}" type="datetimeFigureOut">
              <a:rPr lang="en-US"/>
              <a:t>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D3199-DB35-474B-8B83-78537806C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EBB4F-6BBE-1B47-B3AB-012A80F81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D8CB-1233-754D-8A75-BA10897C2B7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13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64FE6-C145-0C45-9A84-A28E5E767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66F87-32C3-4140-B504-434488EBF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95BE0-E6CF-A84E-BEED-C0021D130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502-A24D-7449-AB71-D00EC9BC4314}" type="datetimeFigureOut">
              <a:rPr lang="en-US"/>
              <a:t>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755A5-5DF2-2F44-A97D-E90B85CCD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F719A-29AE-CB42-92C5-CFB6B2826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D8CB-1233-754D-8A75-BA10897C2B7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208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B358E-DA64-8E47-B181-3ECE5C928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62C66-F881-9C44-BEFF-C9B0D06C2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047A9-08E1-2844-ADF4-595C03848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502-A24D-7449-AB71-D00EC9BC4314}" type="datetimeFigureOut">
              <a:rPr lang="en-US"/>
              <a:t>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BBA66-91BE-E44D-9EE9-292E8C71D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94F06-CCE0-2440-830B-077F5C2F4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D8CB-1233-754D-8A75-BA10897C2B7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28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BF09F-6800-704F-93EA-2E8D0E247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AB26D-A171-1A4F-8898-3A5EB89D3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CE097-7F54-034B-AE7A-784A61E21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C59210-BE3D-AE41-A1CC-ADF695312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502-A24D-7449-AB71-D00EC9BC4314}" type="datetimeFigureOut">
              <a:rPr lang="en-US"/>
              <a:t>2/27/2022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971643-0CAC-7947-9C7C-E1CAEF17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BE493-543F-8F4F-B5EE-36278360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D8CB-1233-754D-8A75-BA10897C2B7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95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5B026-4890-4344-B272-CC53B7C00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904FB-C7CE-3641-A498-7CDBEBEBB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8B30F-1CDB-D64E-8B6A-F40C3BFAB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B5CA6A-9948-B945-8250-3465A4762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A1E42B-833F-D84F-83A6-CD480B0E1F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6592F6-112D-AD49-B586-ED05510D6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502-A24D-7449-AB71-D00EC9BC4314}" type="datetimeFigureOut">
              <a:rPr lang="en-US"/>
              <a:t>2/27/2022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49A89E-963D-BC4D-BC42-9F8C2CC4B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DEF966-0D0A-3A4C-8DF2-640E46CFA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D8CB-1233-754D-8A75-BA10897C2B7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73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9D9B9-A35F-8841-BEB2-28B43BB6D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64CBDD-C6DF-194A-9C95-6B188BA49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502-A24D-7449-AB71-D00EC9BC4314}" type="datetimeFigureOut">
              <a:rPr lang="en-US"/>
              <a:t>2/27/2022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4D19EA-D17C-6D47-9C44-2C1619FC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0391E9-A56D-FE44-AF21-B952BC9B8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D8CB-1233-754D-8A75-BA10897C2B7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92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D97AD2-2BC5-234A-AD22-A580EE616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502-A24D-7449-AB71-D00EC9BC4314}" type="datetimeFigureOut">
              <a:rPr lang="en-US"/>
              <a:t>2/27/2022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8A490-D8D8-844E-8251-CFD6FD7A8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65C8B-C677-FA47-86C3-3BE412B33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D8CB-1233-754D-8A75-BA10897C2B7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99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92CD9-C35C-CC4A-97BA-206B60D5A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73036-7664-7947-9FD5-D0B3920AE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19B04-359B-5843-AAAB-2C2CDB5FA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F4DBA0-6B09-FE46-8E97-A46AFED04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502-A24D-7449-AB71-D00EC9BC4314}" type="datetimeFigureOut">
              <a:rPr lang="en-US"/>
              <a:t>2/27/2022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9284C-52C0-A94E-87FE-8881F7EA1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E5787-A013-9045-BD8D-C89DB78E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D8CB-1233-754D-8A75-BA10897C2B7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89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3F7AE-7D40-D84F-A6BA-004D6669D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B62A5-05D3-6D45-940B-1A83D904F8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DE23F-8617-234B-B53C-C588C1F52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C6E3C-2025-204D-A929-969C8F76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502-A24D-7449-AB71-D00EC9BC4314}" type="datetimeFigureOut">
              <a:rPr lang="en-US"/>
              <a:t>2/27/2022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6BAA84-B8F6-034A-ABAA-E87ED4A6B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AE17A-9159-A341-89C1-7B9945AFE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D8CB-1233-754D-8A75-BA10897C2B7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5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3AE7B-A2E0-E348-A7BF-CDC25C298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1358F6-7572-5748-91B7-ABF27D3F0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77248-B13E-624B-9B7A-F879B733D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502-A24D-7449-AB71-D00EC9BC4314}" type="datetimeFigureOut">
              <a:rPr lang="en-US"/>
              <a:t>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423DE-1681-5A4A-8D68-7F2E7948F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939C8-209E-B942-9A21-DD1AA6EB0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D8CB-1233-754D-8A75-BA10897C2B7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83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5BD317-E0FE-C34F-9663-B02231EE75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2CAFF8-7DA6-6C44-B5DC-CB4FEBC17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3483F-F5CA-3344-A2D9-0C47066F4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3502-A24D-7449-AB71-D00EC9BC4314}" type="datetimeFigureOut">
              <a:rPr lang="en-US"/>
              <a:t>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3FA1D-73CC-C34C-9102-0B4F68BE3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C17B8-1385-9F4B-BC5E-4F6AEE659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D8CB-1233-754D-8A75-BA10897C2B7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5B8CC7-A636-DD48-A082-E6959E43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B5736-456E-C74B-B2EF-90C7DF682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898F2-8075-B749-8168-8332309FE3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D3502-A24D-7449-AB71-D00EC9BC4314}" type="datetimeFigureOut">
              <a:rPr lang="en-US"/>
              <a:t>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6D507-0EDD-0A46-A819-342045316E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11CFC-973B-A84B-8FF1-AAB3EAA54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6D8CB-1233-754D-8A75-BA10897C2B7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730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B381E-BEF2-284D-A8A5-7C3506183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9497" y="-443711"/>
            <a:ext cx="9144000" cy="2387600"/>
          </a:xfrm>
        </p:spPr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सामाजिक संरचना का अर्थ और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94B69E-AAB4-3047-AA90-6DE01530F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1652" y="2211191"/>
            <a:ext cx="5930348" cy="3806070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rgbClr val="0070C0"/>
                </a:solidFill>
              </a:rPr>
              <a:t>कार्ल मैनहीम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rgbClr val="0070C0"/>
                </a:solidFill>
              </a:rPr>
              <a:t>मैकाइवर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rgbClr val="0070C0"/>
                </a:solidFill>
              </a:rPr>
              <a:t>जींस वर्ग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rgbClr val="0070C0"/>
                </a:solidFill>
              </a:rPr>
              <a:t>बर्थ तथा मिल्स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rgbClr val="0070C0"/>
                </a:solidFill>
              </a:rPr>
              <a:t>फोटो मोर के अनुसार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628C784-AB0E-704A-8B55-BB05DD428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5533"/>
            <a:ext cx="5537516" cy="382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97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7C0E4-311E-EE44-A7D0-77AE0C614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>
                <a:solidFill>
                  <a:schemeClr val="accent1"/>
                </a:solidFill>
              </a:rPr>
              <a:t>रेडक्लिफ ब्राउन के विचार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E448A-74AC-E84C-81C5-FD6BBC07F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5654" y="1956915"/>
            <a:ext cx="52578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के तत्व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के पक्ष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 A- सामाजिक आकार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B- आंतरिक सामाजिक शरीर रचना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C- सामाजिक परिवर्तन की प्रक्रियाएं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3- अंतर संबंधों का प्रतिमान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4- सामाजिक संरचना की गतिशीलता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5- समय तथा स्थान से संबंधित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EFB32D-9843-6444-8073-2ED0B2C0D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620249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71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6A470-0D7E-A949-8E7F-44FC982C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647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>
                <a:solidFill>
                  <a:schemeClr val="accent6"/>
                </a:solidFill>
              </a:rPr>
              <a:t>सामाजिक संरचना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3806B-1715-224B-A9E8-9BC35D6A7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723" y="1253331"/>
            <a:ext cx="8178010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सामाजिक इकाइयों से बनती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इकाइयों का निश्चित स्थान होता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इकाइयां क्रमबद्ध तथा व्यवस्थित होती हैं।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इकाइयों में प्रकार्यात्मक एकता होती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अनेक उप संरचनाएं होती हैं।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अमूर्त होती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स्थिर है फिर भी वह गतिशील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विशिष्ट होती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बाह्य रूप का भान कराती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मैं दुष्कार्यात्मक तत्व होते हैं।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70BBB70-65C4-7545-8E60-AD07017D0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973" y="1863587"/>
            <a:ext cx="3575060" cy="487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54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F3EB3-B216-E944-BA71-D58A497E8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>
                <a:solidFill>
                  <a:schemeClr val="accent6"/>
                </a:solidFill>
              </a:rPr>
              <a:t>सामाजिक संरचना के महत्व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C2F62-AAAF-904E-B875-F01F1120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237" y="1690688"/>
            <a:ext cx="6474160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वैयक्तिक जीवन के अस्तित्व के लिए आवश्यक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समाज विरोधी व्यवहारों को समाप्त करने में योगदान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सामाजिक नियंत्रण के साधन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अधिकतर कर्ताओं की अधिकतम आवश्यकताओं की पूर्ति संभव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मानवी अंतः क्रिया और अंतर संबंधों की व्याख्या के आधार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एकता उत्पन्न करने के माध्यम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सांस्कृतिक व्यवस्था से संबंधित होना</a:t>
            </a:r>
          </a:p>
          <a:p>
            <a:pPr marL="0" indent="0">
              <a:buNone/>
            </a:pPr>
            <a:endParaRPr lang="en-US">
              <a:solidFill>
                <a:srgbClr val="C0000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AD1E985-AAF1-4349-85D9-AEF275B50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800" y="1971607"/>
            <a:ext cx="5088598" cy="452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741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225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सामाजिक संरचना का अर्थ और परिभाषा</vt:lpstr>
      <vt:lpstr>रेडक्लिफ ब्राउन के विचार</vt:lpstr>
      <vt:lpstr>सामाजिक संरचना की विशेषताएं</vt:lpstr>
      <vt:lpstr>सामाजिक संरचना के महत्व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सामाजिक संरचना का अर्थ और परिभाषा</dc:title>
  <dc:creator>Unknown User</dc:creator>
  <cp:lastModifiedBy>Unknown User</cp:lastModifiedBy>
  <cp:revision>1</cp:revision>
  <dcterms:created xsi:type="dcterms:W3CDTF">2022-02-27T17:13:17Z</dcterms:created>
  <dcterms:modified xsi:type="dcterms:W3CDTF">2022-02-27T17:39:15Z</dcterms:modified>
</cp:coreProperties>
</file>