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CB99E-2203-FB4C-B2B9-ACB965C4CC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21CAEE-62EA-2B4F-B911-C4073B3150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7080C-3A83-EF48-8975-74A8391A5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0B1D-7769-C24B-9EAC-1284E3A5C5EF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A3F88-5A64-4A4A-BFA2-909719E05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66367-9727-344C-96B9-218BF14FD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B72-38A2-E449-9023-2A152D93C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647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AD779-0252-4148-8EB2-08FBA5A86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53595-5085-D840-8E3A-13B7E955D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EC1DB-292C-BF4F-B06B-8577A903A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0B1D-7769-C24B-9EAC-1284E3A5C5EF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2F38F-786D-6C4B-A99D-EDB6EC177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1414E-3B66-2648-BB1D-A32B26AA9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B72-38A2-E449-9023-2A152D93C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032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8A8E2-94E9-C041-B6DD-D3061B735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8297B-244F-2840-8138-692233792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403BA-9852-AE41-9D83-479CA07CB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0B1D-7769-C24B-9EAC-1284E3A5C5EF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5316A-E4B2-E64E-80D8-6B8EEE61C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AA110-6506-8C4F-BA35-2CCC9474A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B72-38A2-E449-9023-2A152D93C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958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59731-AD90-DD41-9CB5-86A8148CF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1D169-1510-414C-BA4D-A781073FC2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D173F9-E814-0B4E-9BA4-A6D694CC6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DB0116-85A9-6A41-B198-4255D1063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0B1D-7769-C24B-9EAC-1284E3A5C5EF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5E9F84-28A3-AB46-8346-76D434183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033C86-17D2-0443-A233-15F25F7E8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B72-38A2-E449-9023-2A152D93C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20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4570A-5538-DF47-A06B-EBB3799DA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AC683-82B0-1747-A1B2-5F9B3EBF7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D536AF-D903-8B43-BACF-12CA3EC7B9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E9373A-DFAA-BD42-9CEA-2B65BA7B8B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A567C8-0DA4-C148-956B-A38E4589F2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A342B0-2623-0341-A2BB-6C4B2798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0B1D-7769-C24B-9EAC-1284E3A5C5EF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D78278-1845-0C4D-AFD4-0CF44AEC2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E2E991-62CC-3B4E-A945-2696EE7E2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B72-38A2-E449-9023-2A152D93C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47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E526E-B813-324D-B0FB-12F110A02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C3F8EB-8F4B-AB48-A3B2-34EE49EAD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0B1D-7769-C24B-9EAC-1284E3A5C5EF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891FD-DCE0-F445-8CB0-3AF156BC5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EFC69-AC4F-9947-90D6-FFEF0AA34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B72-38A2-E449-9023-2A152D93C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2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F266F3-48A6-2143-952F-6D1FEF762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0B1D-7769-C24B-9EAC-1284E3A5C5EF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3F10FF-A0F9-8847-84DB-36DEEC822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8013C-D562-4A49-850D-1653F5A02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B72-38A2-E449-9023-2A152D93C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9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692C6-0C40-2A48-9C35-D1F402458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2B932-8D42-0A43-9590-EF2D3034E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9FA11-7888-F24D-837A-84306726B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1E61D-56BC-994E-94D8-651667D7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0B1D-7769-C24B-9EAC-1284E3A5C5EF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988A5-A7B8-DC4F-A624-4085C7B5C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E3EB06-4BF7-704E-B0AB-B847C7220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B72-38A2-E449-9023-2A152D93C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137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4CC2E-EE26-384C-8347-5434A7BEF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94DE39-F6A5-8A49-B3D2-EB0D6AA3A2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BEFCA-EFF9-CD42-8E1C-0A76E7F89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96BC12-9712-E24F-9FE8-B03A54487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0B1D-7769-C24B-9EAC-1284E3A5C5EF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1B208-EADC-7542-BC63-47BC8377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C6BDD0-99C2-BD46-932E-35CA71D43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B72-38A2-E449-9023-2A152D93C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06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F061D-FFC6-A447-A9E9-2B1A66EE5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28AAF4-7D0B-2D4E-BB4A-CD29B5801E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D624C-5D76-F54F-AFC3-840EB6D27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0B1D-7769-C24B-9EAC-1284E3A5C5EF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CC901-5A51-4F43-9F4E-B1FBA88C9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652F9-E2F9-894B-AF91-850C82DA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B72-38A2-E449-9023-2A152D93C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09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B03C9F-3B09-3F4E-B25F-0A58DE89FE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C4539C-C723-1245-83F2-0FF92814A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7ECAD-1752-674C-9535-A7A22CAB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0B1D-7769-C24B-9EAC-1284E3A5C5EF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51F77-2059-D54A-A04A-7C938F240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2BACB-B17F-B742-83CD-80F959E0D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CDB72-38A2-E449-9023-2A152D93C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879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257346-696E-D643-855A-37CBE3AC6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EF6F0-25E2-1F40-BB4E-EFAE0E148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5526B-E298-F844-B840-7E87C4C451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E0B1D-7769-C24B-9EAC-1284E3A5C5EF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123EA-B9BB-3C47-9112-103A829EA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81DC9-4D80-2643-A549-15C4CCF79D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CDB72-38A2-E449-9023-2A152D93C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1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737BB-925A-9C4D-8109-C1B4A2CF6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47715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C00000"/>
                </a:solidFill>
              </a:rPr>
              <a:t>राजनीतिक समाजीकरण का अर्थ एवं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770560-A37F-2441-B136-DDADDC57B6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9917" y="2390429"/>
            <a:ext cx="6587039" cy="4402512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4800">
                <a:solidFill>
                  <a:schemeClr val="accent1"/>
                </a:solidFill>
              </a:rPr>
              <a:t>स्टीफन वास्बी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800">
                <a:solidFill>
                  <a:schemeClr val="accent1"/>
                </a:solidFill>
              </a:rPr>
              <a:t>आलमंड एवं पावेल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800">
                <a:solidFill>
                  <a:schemeClr val="accent1"/>
                </a:solidFill>
              </a:rPr>
              <a:t>ज्योफारी के. राबर्ड्स के अनुसार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EAB214D-CD60-7442-A1FE-A79195B12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4" y="2390429"/>
            <a:ext cx="4660347" cy="411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86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2D39A-ADE1-BE4F-861D-E7175E41A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राजनीतिक समाजीकरण की विशेषताएं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758FD-61BF-D645-9388-BC89493C4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000" y="1690688"/>
            <a:ext cx="632673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स्पष्ट स्वरूप व गुप्त स्वरूप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प्रत्येक समाज में उपलब्ध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अनौपचारिक व औपचारिक राजनीतिक शिक्षा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राजनीतिक समाजीकरण की विधि में एक पीढ़ी से दूसरी पीढ़ी तक राजनीतिक संस्कृति का संचालन सम्मिलित होता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राजनीतिक समाजीकरण एक निरंतर विधि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B659185-D6F6-C54E-97CC-E7016BF34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705" y="1728649"/>
            <a:ext cx="5353050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992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6F886-BBFA-BF42-9C6E-9021CEF4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राजनीतिक समाजीकरण का महत्व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F752F-C2F9-E340-B7A7-7172F4A9F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4343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राजनीतिक संस्कृति के संचरण द्वारा राजनीतिक प्रणाली के स्थायित्व का आश्वासन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राजनीतिक समाजीकरण का आधुनिक युग में विशेष महत्व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राजनीतिक समाजीकरण राजनीतिक प्रणाली को वैधता प्रदान करते हुए करने हेतु सहायक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राजनीतिक समाजीकरण के द्वारा सचेत नागरिकता का निर्माण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ADB1179-7986-214C-92DC-E94D90CDA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825625"/>
            <a:ext cx="4746408" cy="486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35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राजनीतिक समाजीकरण का अर्थ एवं परिभाषा</vt:lpstr>
      <vt:lpstr>राजनीतिक समाजीकरण की विशेषताएं</vt:lpstr>
      <vt:lpstr>राजनीतिक समाजीकरण का महत्व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राजनीतिक समाजीकरण का अर्थ एवं परिभाषा</dc:title>
  <dc:creator>Unknown User</dc:creator>
  <cp:lastModifiedBy>Unknown User</cp:lastModifiedBy>
  <cp:revision>1</cp:revision>
  <dcterms:created xsi:type="dcterms:W3CDTF">2022-03-08T16:34:12Z</dcterms:created>
  <dcterms:modified xsi:type="dcterms:W3CDTF">2022-03-08T16:49:18Z</dcterms:modified>
</cp:coreProperties>
</file>