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4" r:id="rId9"/>
    <p:sldId id="265" r:id="rId10"/>
    <p:sldId id="266" r:id="rId11"/>
    <p:sldId id="267"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presProps" Target="presProps.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slide" Target="slides/slide11.xml" /><Relationship Id="rId2" Type="http://schemas.openxmlformats.org/officeDocument/2006/relationships/slide" Target="slides/slide1.xml" /><Relationship Id="rId16" Type="http://schemas.openxmlformats.org/officeDocument/2006/relationships/tableStyles" Target="tableStyle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theme" Target="theme/theme1.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viewProps" Target="viewProps.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593AD-35C2-D066-4919-F7F3868236B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A8849D5-BCE1-85E7-B072-18181F87E16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08C3EEC-B7E7-A81A-2BB2-00653710C538}"/>
              </a:ext>
            </a:extLst>
          </p:cNvPr>
          <p:cNvSpPr>
            <a:spLocks noGrp="1"/>
          </p:cNvSpPr>
          <p:nvPr>
            <p:ph type="dt" sz="half" idx="10"/>
          </p:nvPr>
        </p:nvSpPr>
        <p:spPr/>
        <p:txBody>
          <a:bodyPr/>
          <a:lstStyle/>
          <a:p>
            <a:fld id="{E2206062-0861-1C40-A4EF-0A1DC69999D5}" type="datetimeFigureOut">
              <a:rPr lang="en-US"/>
              <a:t>5/25/2022</a:t>
            </a:fld>
            <a:endParaRPr lang="en-US"/>
          </a:p>
        </p:txBody>
      </p:sp>
      <p:sp>
        <p:nvSpPr>
          <p:cNvPr id="5" name="Footer Placeholder 4">
            <a:extLst>
              <a:ext uri="{FF2B5EF4-FFF2-40B4-BE49-F238E27FC236}">
                <a16:creationId xmlns:a16="http://schemas.microsoft.com/office/drawing/2014/main" id="{F0377320-51A1-0791-2AFA-4F69F22A5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3B1032-E2C7-E8C5-E8D6-673C048DE4B6}"/>
              </a:ext>
            </a:extLst>
          </p:cNvPr>
          <p:cNvSpPr>
            <a:spLocks noGrp="1"/>
          </p:cNvSpPr>
          <p:nvPr>
            <p:ph type="sldNum" sz="quarter" idx="12"/>
          </p:nvPr>
        </p:nvSpPr>
        <p:spPr/>
        <p:txBody>
          <a:bodyPr/>
          <a:lstStyle/>
          <a:p>
            <a:fld id="{4655963F-DBE1-AC49-B120-B475B979B43A}" type="slidenum">
              <a:rPr lang="en-US"/>
              <a:t>‹#›</a:t>
            </a:fld>
            <a:endParaRPr lang="en-US"/>
          </a:p>
        </p:txBody>
      </p:sp>
    </p:spTree>
    <p:extLst>
      <p:ext uri="{BB962C8B-B14F-4D97-AF65-F5344CB8AC3E}">
        <p14:creationId xmlns:p14="http://schemas.microsoft.com/office/powerpoint/2010/main" val="30588212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B39C6-2CD0-4D12-0048-475FD9B4C9A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B6B4EE5-96BF-CC89-82FA-7DD0275A1C5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BE10E09-9540-13A7-B36F-EFDEB3746997}"/>
              </a:ext>
            </a:extLst>
          </p:cNvPr>
          <p:cNvSpPr>
            <a:spLocks noGrp="1"/>
          </p:cNvSpPr>
          <p:nvPr>
            <p:ph type="dt" sz="half" idx="10"/>
          </p:nvPr>
        </p:nvSpPr>
        <p:spPr/>
        <p:txBody>
          <a:bodyPr/>
          <a:lstStyle/>
          <a:p>
            <a:fld id="{E2206062-0861-1C40-A4EF-0A1DC69999D5}" type="datetimeFigureOut">
              <a:rPr lang="en-US"/>
              <a:t>5/25/2022</a:t>
            </a:fld>
            <a:endParaRPr lang="en-US"/>
          </a:p>
        </p:txBody>
      </p:sp>
      <p:sp>
        <p:nvSpPr>
          <p:cNvPr id="5" name="Footer Placeholder 4">
            <a:extLst>
              <a:ext uri="{FF2B5EF4-FFF2-40B4-BE49-F238E27FC236}">
                <a16:creationId xmlns:a16="http://schemas.microsoft.com/office/drawing/2014/main" id="{15B8B585-FB71-8023-B4D9-63B0147919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362253-4B55-9494-ECA3-68D51EA77F63}"/>
              </a:ext>
            </a:extLst>
          </p:cNvPr>
          <p:cNvSpPr>
            <a:spLocks noGrp="1"/>
          </p:cNvSpPr>
          <p:nvPr>
            <p:ph type="sldNum" sz="quarter" idx="12"/>
          </p:nvPr>
        </p:nvSpPr>
        <p:spPr/>
        <p:txBody>
          <a:bodyPr/>
          <a:lstStyle/>
          <a:p>
            <a:fld id="{4655963F-DBE1-AC49-B120-B475B979B43A}" type="slidenum">
              <a:rPr lang="en-US"/>
              <a:t>‹#›</a:t>
            </a:fld>
            <a:endParaRPr lang="en-US"/>
          </a:p>
        </p:txBody>
      </p:sp>
    </p:spTree>
    <p:extLst>
      <p:ext uri="{BB962C8B-B14F-4D97-AF65-F5344CB8AC3E}">
        <p14:creationId xmlns:p14="http://schemas.microsoft.com/office/powerpoint/2010/main" val="35729056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52C2C-9281-5BCB-D8A6-6B7BA22FF90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19E4B4B-BF24-CEF6-890F-9A110DAAC57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9ED9ACF-C8B5-1D80-EBED-183BAB572444}"/>
              </a:ext>
            </a:extLst>
          </p:cNvPr>
          <p:cNvSpPr>
            <a:spLocks noGrp="1"/>
          </p:cNvSpPr>
          <p:nvPr>
            <p:ph type="dt" sz="half" idx="10"/>
          </p:nvPr>
        </p:nvSpPr>
        <p:spPr/>
        <p:txBody>
          <a:bodyPr/>
          <a:lstStyle/>
          <a:p>
            <a:fld id="{E2206062-0861-1C40-A4EF-0A1DC69999D5}" type="datetimeFigureOut">
              <a:rPr lang="en-US"/>
              <a:t>5/25/2022</a:t>
            </a:fld>
            <a:endParaRPr lang="en-US"/>
          </a:p>
        </p:txBody>
      </p:sp>
      <p:sp>
        <p:nvSpPr>
          <p:cNvPr id="5" name="Footer Placeholder 4">
            <a:extLst>
              <a:ext uri="{FF2B5EF4-FFF2-40B4-BE49-F238E27FC236}">
                <a16:creationId xmlns:a16="http://schemas.microsoft.com/office/drawing/2014/main" id="{C62A996D-6323-CA12-C8F6-0B492E1159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D294F9-CD5A-F1C5-2437-A9AC82233B27}"/>
              </a:ext>
            </a:extLst>
          </p:cNvPr>
          <p:cNvSpPr>
            <a:spLocks noGrp="1"/>
          </p:cNvSpPr>
          <p:nvPr>
            <p:ph type="sldNum" sz="quarter" idx="12"/>
          </p:nvPr>
        </p:nvSpPr>
        <p:spPr/>
        <p:txBody>
          <a:bodyPr/>
          <a:lstStyle/>
          <a:p>
            <a:fld id="{4655963F-DBE1-AC49-B120-B475B979B43A}" type="slidenum">
              <a:rPr lang="en-US"/>
              <a:t>‹#›</a:t>
            </a:fld>
            <a:endParaRPr lang="en-US"/>
          </a:p>
        </p:txBody>
      </p:sp>
    </p:spTree>
    <p:extLst>
      <p:ext uri="{BB962C8B-B14F-4D97-AF65-F5344CB8AC3E}">
        <p14:creationId xmlns:p14="http://schemas.microsoft.com/office/powerpoint/2010/main" val="6887468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52BA03-F451-C327-C571-8A713589963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852E41A-BEC8-AC99-AA9C-D77DBD20EAA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DC295B3-B050-301E-854E-C675F280B48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578F257-3B4E-1142-D79B-BAF2E7AC68EC}"/>
              </a:ext>
            </a:extLst>
          </p:cNvPr>
          <p:cNvSpPr>
            <a:spLocks noGrp="1"/>
          </p:cNvSpPr>
          <p:nvPr>
            <p:ph type="dt" sz="half" idx="10"/>
          </p:nvPr>
        </p:nvSpPr>
        <p:spPr/>
        <p:txBody>
          <a:bodyPr/>
          <a:lstStyle/>
          <a:p>
            <a:fld id="{E2206062-0861-1C40-A4EF-0A1DC69999D5}" type="datetimeFigureOut">
              <a:rPr lang="en-US"/>
              <a:t>5/25/2022</a:t>
            </a:fld>
            <a:endParaRPr lang="en-US"/>
          </a:p>
        </p:txBody>
      </p:sp>
      <p:sp>
        <p:nvSpPr>
          <p:cNvPr id="6" name="Footer Placeholder 5">
            <a:extLst>
              <a:ext uri="{FF2B5EF4-FFF2-40B4-BE49-F238E27FC236}">
                <a16:creationId xmlns:a16="http://schemas.microsoft.com/office/drawing/2014/main" id="{78C51D22-8BFC-71BE-541C-58BF1D55BFD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D416227-59F7-8B57-D1E6-DDB486FA80E1}"/>
              </a:ext>
            </a:extLst>
          </p:cNvPr>
          <p:cNvSpPr>
            <a:spLocks noGrp="1"/>
          </p:cNvSpPr>
          <p:nvPr>
            <p:ph type="sldNum" sz="quarter" idx="12"/>
          </p:nvPr>
        </p:nvSpPr>
        <p:spPr/>
        <p:txBody>
          <a:bodyPr/>
          <a:lstStyle/>
          <a:p>
            <a:fld id="{4655963F-DBE1-AC49-B120-B475B979B43A}" type="slidenum">
              <a:rPr lang="en-US"/>
              <a:t>‹#›</a:t>
            </a:fld>
            <a:endParaRPr lang="en-US"/>
          </a:p>
        </p:txBody>
      </p:sp>
    </p:spTree>
    <p:extLst>
      <p:ext uri="{BB962C8B-B14F-4D97-AF65-F5344CB8AC3E}">
        <p14:creationId xmlns:p14="http://schemas.microsoft.com/office/powerpoint/2010/main" val="28521525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3FA43-21CE-3CA0-B7CD-4DDFEA40C2C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A1729FE-1E2E-43B0-DF47-E891BCE4514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0A1FF50-A2E8-9403-5E65-82C25B03CDF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40A63D1-50E0-E6FC-6958-4F67A7F327D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D2C50E5-AB17-1AFF-FB45-26D3BEF36CC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0309937-B5A4-67B9-F993-2562E27CE75A}"/>
              </a:ext>
            </a:extLst>
          </p:cNvPr>
          <p:cNvSpPr>
            <a:spLocks noGrp="1"/>
          </p:cNvSpPr>
          <p:nvPr>
            <p:ph type="dt" sz="half" idx="10"/>
          </p:nvPr>
        </p:nvSpPr>
        <p:spPr/>
        <p:txBody>
          <a:bodyPr/>
          <a:lstStyle/>
          <a:p>
            <a:fld id="{E2206062-0861-1C40-A4EF-0A1DC69999D5}" type="datetimeFigureOut">
              <a:rPr lang="en-US"/>
              <a:t>5/25/2022</a:t>
            </a:fld>
            <a:endParaRPr lang="en-US"/>
          </a:p>
        </p:txBody>
      </p:sp>
      <p:sp>
        <p:nvSpPr>
          <p:cNvPr id="8" name="Footer Placeholder 7">
            <a:extLst>
              <a:ext uri="{FF2B5EF4-FFF2-40B4-BE49-F238E27FC236}">
                <a16:creationId xmlns:a16="http://schemas.microsoft.com/office/drawing/2014/main" id="{93BA7949-0FCD-477F-72A8-A7FD1E14C5E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4615B82-A2C7-1796-E39C-144B7B987F83}"/>
              </a:ext>
            </a:extLst>
          </p:cNvPr>
          <p:cNvSpPr>
            <a:spLocks noGrp="1"/>
          </p:cNvSpPr>
          <p:nvPr>
            <p:ph type="sldNum" sz="quarter" idx="12"/>
          </p:nvPr>
        </p:nvSpPr>
        <p:spPr/>
        <p:txBody>
          <a:bodyPr/>
          <a:lstStyle/>
          <a:p>
            <a:fld id="{4655963F-DBE1-AC49-B120-B475B979B43A}" type="slidenum">
              <a:rPr lang="en-US"/>
              <a:t>‹#›</a:t>
            </a:fld>
            <a:endParaRPr lang="en-US"/>
          </a:p>
        </p:txBody>
      </p:sp>
    </p:spTree>
    <p:extLst>
      <p:ext uri="{BB962C8B-B14F-4D97-AF65-F5344CB8AC3E}">
        <p14:creationId xmlns:p14="http://schemas.microsoft.com/office/powerpoint/2010/main" val="9089023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109F1-E525-AFAD-F215-5659609E417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0099D14-D9F6-39DB-0F5E-DFA56E627A74}"/>
              </a:ext>
            </a:extLst>
          </p:cNvPr>
          <p:cNvSpPr>
            <a:spLocks noGrp="1"/>
          </p:cNvSpPr>
          <p:nvPr>
            <p:ph type="dt" sz="half" idx="10"/>
          </p:nvPr>
        </p:nvSpPr>
        <p:spPr/>
        <p:txBody>
          <a:bodyPr/>
          <a:lstStyle/>
          <a:p>
            <a:fld id="{E2206062-0861-1C40-A4EF-0A1DC69999D5}" type="datetimeFigureOut">
              <a:rPr lang="en-US"/>
              <a:t>5/25/2022</a:t>
            </a:fld>
            <a:endParaRPr lang="en-US"/>
          </a:p>
        </p:txBody>
      </p:sp>
      <p:sp>
        <p:nvSpPr>
          <p:cNvPr id="4" name="Footer Placeholder 3">
            <a:extLst>
              <a:ext uri="{FF2B5EF4-FFF2-40B4-BE49-F238E27FC236}">
                <a16:creationId xmlns:a16="http://schemas.microsoft.com/office/drawing/2014/main" id="{6F6DB1D4-041B-5B6C-39D9-DA45D3696A4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3ABEAB4-9DFC-C62E-9126-C88522138F4A}"/>
              </a:ext>
            </a:extLst>
          </p:cNvPr>
          <p:cNvSpPr>
            <a:spLocks noGrp="1"/>
          </p:cNvSpPr>
          <p:nvPr>
            <p:ph type="sldNum" sz="quarter" idx="12"/>
          </p:nvPr>
        </p:nvSpPr>
        <p:spPr/>
        <p:txBody>
          <a:bodyPr/>
          <a:lstStyle/>
          <a:p>
            <a:fld id="{4655963F-DBE1-AC49-B120-B475B979B43A}" type="slidenum">
              <a:rPr lang="en-US"/>
              <a:t>‹#›</a:t>
            </a:fld>
            <a:endParaRPr lang="en-US"/>
          </a:p>
        </p:txBody>
      </p:sp>
    </p:spTree>
    <p:extLst>
      <p:ext uri="{BB962C8B-B14F-4D97-AF65-F5344CB8AC3E}">
        <p14:creationId xmlns:p14="http://schemas.microsoft.com/office/powerpoint/2010/main" val="11101710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507045F-0E53-A5EC-1811-FAB320C81DD1}"/>
              </a:ext>
            </a:extLst>
          </p:cNvPr>
          <p:cNvSpPr>
            <a:spLocks noGrp="1"/>
          </p:cNvSpPr>
          <p:nvPr>
            <p:ph type="dt" sz="half" idx="10"/>
          </p:nvPr>
        </p:nvSpPr>
        <p:spPr/>
        <p:txBody>
          <a:bodyPr/>
          <a:lstStyle/>
          <a:p>
            <a:fld id="{E2206062-0861-1C40-A4EF-0A1DC69999D5}" type="datetimeFigureOut">
              <a:rPr lang="en-US"/>
              <a:t>5/25/2022</a:t>
            </a:fld>
            <a:endParaRPr lang="en-US"/>
          </a:p>
        </p:txBody>
      </p:sp>
      <p:sp>
        <p:nvSpPr>
          <p:cNvPr id="3" name="Footer Placeholder 2">
            <a:extLst>
              <a:ext uri="{FF2B5EF4-FFF2-40B4-BE49-F238E27FC236}">
                <a16:creationId xmlns:a16="http://schemas.microsoft.com/office/drawing/2014/main" id="{5AF2BA6D-D139-BA0D-CBC2-A2917BE4CCB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E3747F9-2EBE-5BCD-AF43-508BF4DB0E8C}"/>
              </a:ext>
            </a:extLst>
          </p:cNvPr>
          <p:cNvSpPr>
            <a:spLocks noGrp="1"/>
          </p:cNvSpPr>
          <p:nvPr>
            <p:ph type="sldNum" sz="quarter" idx="12"/>
          </p:nvPr>
        </p:nvSpPr>
        <p:spPr/>
        <p:txBody>
          <a:bodyPr/>
          <a:lstStyle/>
          <a:p>
            <a:fld id="{4655963F-DBE1-AC49-B120-B475B979B43A}" type="slidenum">
              <a:rPr lang="en-US"/>
              <a:t>‹#›</a:t>
            </a:fld>
            <a:endParaRPr lang="en-US"/>
          </a:p>
        </p:txBody>
      </p:sp>
    </p:spTree>
    <p:extLst>
      <p:ext uri="{BB962C8B-B14F-4D97-AF65-F5344CB8AC3E}">
        <p14:creationId xmlns:p14="http://schemas.microsoft.com/office/powerpoint/2010/main" val="35615386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745FC-6FB8-AE20-94A2-C493A271B21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D631EA5-2436-527A-6A48-3E471A76483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24CCC8B-003B-3767-8EC8-F248AA90043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AB19648-0F49-5380-67C7-5BAE2468DF7B}"/>
              </a:ext>
            </a:extLst>
          </p:cNvPr>
          <p:cNvSpPr>
            <a:spLocks noGrp="1"/>
          </p:cNvSpPr>
          <p:nvPr>
            <p:ph type="dt" sz="half" idx="10"/>
          </p:nvPr>
        </p:nvSpPr>
        <p:spPr/>
        <p:txBody>
          <a:bodyPr/>
          <a:lstStyle/>
          <a:p>
            <a:fld id="{E2206062-0861-1C40-A4EF-0A1DC69999D5}" type="datetimeFigureOut">
              <a:rPr lang="en-US"/>
              <a:t>5/25/2022</a:t>
            </a:fld>
            <a:endParaRPr lang="en-US"/>
          </a:p>
        </p:txBody>
      </p:sp>
      <p:sp>
        <p:nvSpPr>
          <p:cNvPr id="6" name="Footer Placeholder 5">
            <a:extLst>
              <a:ext uri="{FF2B5EF4-FFF2-40B4-BE49-F238E27FC236}">
                <a16:creationId xmlns:a16="http://schemas.microsoft.com/office/drawing/2014/main" id="{B2C04EFD-589D-BF40-DC73-05EFF5E6A7E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AE8D260-BA7A-D240-55AE-545E717B6301}"/>
              </a:ext>
            </a:extLst>
          </p:cNvPr>
          <p:cNvSpPr>
            <a:spLocks noGrp="1"/>
          </p:cNvSpPr>
          <p:nvPr>
            <p:ph type="sldNum" sz="quarter" idx="12"/>
          </p:nvPr>
        </p:nvSpPr>
        <p:spPr/>
        <p:txBody>
          <a:bodyPr/>
          <a:lstStyle/>
          <a:p>
            <a:fld id="{4655963F-DBE1-AC49-B120-B475B979B43A}" type="slidenum">
              <a:rPr lang="en-US"/>
              <a:t>‹#›</a:t>
            </a:fld>
            <a:endParaRPr lang="en-US"/>
          </a:p>
        </p:txBody>
      </p:sp>
    </p:spTree>
    <p:extLst>
      <p:ext uri="{BB962C8B-B14F-4D97-AF65-F5344CB8AC3E}">
        <p14:creationId xmlns:p14="http://schemas.microsoft.com/office/powerpoint/2010/main" val="30167467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EB96C-E321-48A2-C9F5-8CC83764075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9F0E818-C72D-403B-F138-159C8E5E701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2FD8970-5D20-7C85-6EF2-DF3EE48654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13533BE-3845-E190-C045-BB09452320B4}"/>
              </a:ext>
            </a:extLst>
          </p:cNvPr>
          <p:cNvSpPr>
            <a:spLocks noGrp="1"/>
          </p:cNvSpPr>
          <p:nvPr>
            <p:ph type="dt" sz="half" idx="10"/>
          </p:nvPr>
        </p:nvSpPr>
        <p:spPr/>
        <p:txBody>
          <a:bodyPr/>
          <a:lstStyle/>
          <a:p>
            <a:fld id="{E2206062-0861-1C40-A4EF-0A1DC69999D5}" type="datetimeFigureOut">
              <a:rPr lang="en-US"/>
              <a:t>5/25/2022</a:t>
            </a:fld>
            <a:endParaRPr lang="en-US"/>
          </a:p>
        </p:txBody>
      </p:sp>
      <p:sp>
        <p:nvSpPr>
          <p:cNvPr id="6" name="Footer Placeholder 5">
            <a:extLst>
              <a:ext uri="{FF2B5EF4-FFF2-40B4-BE49-F238E27FC236}">
                <a16:creationId xmlns:a16="http://schemas.microsoft.com/office/drawing/2014/main" id="{1E59F419-8E31-B6D0-A4DE-1937A14DBCB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153D074-B27F-7ECE-1029-680045458EC9}"/>
              </a:ext>
            </a:extLst>
          </p:cNvPr>
          <p:cNvSpPr>
            <a:spLocks noGrp="1"/>
          </p:cNvSpPr>
          <p:nvPr>
            <p:ph type="sldNum" sz="quarter" idx="12"/>
          </p:nvPr>
        </p:nvSpPr>
        <p:spPr/>
        <p:txBody>
          <a:bodyPr/>
          <a:lstStyle/>
          <a:p>
            <a:fld id="{4655963F-DBE1-AC49-B120-B475B979B43A}" type="slidenum">
              <a:rPr lang="en-US"/>
              <a:t>‹#›</a:t>
            </a:fld>
            <a:endParaRPr lang="en-US"/>
          </a:p>
        </p:txBody>
      </p:sp>
    </p:spTree>
    <p:extLst>
      <p:ext uri="{BB962C8B-B14F-4D97-AF65-F5344CB8AC3E}">
        <p14:creationId xmlns:p14="http://schemas.microsoft.com/office/powerpoint/2010/main" val="37408992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BACB0-8B7C-073F-E8B8-4BF17D5D425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CE8BA42-D8E5-FE39-C319-842138BA0BA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981531-0274-6769-F780-16A34A478BCA}"/>
              </a:ext>
            </a:extLst>
          </p:cNvPr>
          <p:cNvSpPr>
            <a:spLocks noGrp="1"/>
          </p:cNvSpPr>
          <p:nvPr>
            <p:ph type="dt" sz="half" idx="10"/>
          </p:nvPr>
        </p:nvSpPr>
        <p:spPr/>
        <p:txBody>
          <a:bodyPr/>
          <a:lstStyle/>
          <a:p>
            <a:fld id="{E2206062-0861-1C40-A4EF-0A1DC69999D5}" type="datetimeFigureOut">
              <a:rPr lang="en-US"/>
              <a:t>5/25/2022</a:t>
            </a:fld>
            <a:endParaRPr lang="en-US"/>
          </a:p>
        </p:txBody>
      </p:sp>
      <p:sp>
        <p:nvSpPr>
          <p:cNvPr id="5" name="Footer Placeholder 4">
            <a:extLst>
              <a:ext uri="{FF2B5EF4-FFF2-40B4-BE49-F238E27FC236}">
                <a16:creationId xmlns:a16="http://schemas.microsoft.com/office/drawing/2014/main" id="{AB3C9559-93C3-D434-A5C3-3E290FBBE0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BBC0F9-B2B0-D5C3-06F9-87228D74081B}"/>
              </a:ext>
            </a:extLst>
          </p:cNvPr>
          <p:cNvSpPr>
            <a:spLocks noGrp="1"/>
          </p:cNvSpPr>
          <p:nvPr>
            <p:ph type="sldNum" sz="quarter" idx="12"/>
          </p:nvPr>
        </p:nvSpPr>
        <p:spPr/>
        <p:txBody>
          <a:bodyPr/>
          <a:lstStyle/>
          <a:p>
            <a:fld id="{4655963F-DBE1-AC49-B120-B475B979B43A}" type="slidenum">
              <a:rPr lang="en-US"/>
              <a:t>‹#›</a:t>
            </a:fld>
            <a:endParaRPr lang="en-US"/>
          </a:p>
        </p:txBody>
      </p:sp>
    </p:spTree>
    <p:extLst>
      <p:ext uri="{BB962C8B-B14F-4D97-AF65-F5344CB8AC3E}">
        <p14:creationId xmlns:p14="http://schemas.microsoft.com/office/powerpoint/2010/main" val="22333346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DD70534-375C-1353-F32E-A10B8311F4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05C6E66-A504-BF38-E3D2-1DD0E3C05ED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EC4887-C845-D3CA-D0AE-4BA9D7AE724A}"/>
              </a:ext>
            </a:extLst>
          </p:cNvPr>
          <p:cNvSpPr>
            <a:spLocks noGrp="1"/>
          </p:cNvSpPr>
          <p:nvPr>
            <p:ph type="dt" sz="half" idx="10"/>
          </p:nvPr>
        </p:nvSpPr>
        <p:spPr/>
        <p:txBody>
          <a:bodyPr/>
          <a:lstStyle/>
          <a:p>
            <a:fld id="{E2206062-0861-1C40-A4EF-0A1DC69999D5}" type="datetimeFigureOut">
              <a:rPr lang="en-US"/>
              <a:t>5/25/2022</a:t>
            </a:fld>
            <a:endParaRPr lang="en-US"/>
          </a:p>
        </p:txBody>
      </p:sp>
      <p:sp>
        <p:nvSpPr>
          <p:cNvPr id="5" name="Footer Placeholder 4">
            <a:extLst>
              <a:ext uri="{FF2B5EF4-FFF2-40B4-BE49-F238E27FC236}">
                <a16:creationId xmlns:a16="http://schemas.microsoft.com/office/drawing/2014/main" id="{13F40E08-0F9C-CEF3-C00D-89884469D5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63EA04-1EC2-D890-2A66-D66E8C70AC88}"/>
              </a:ext>
            </a:extLst>
          </p:cNvPr>
          <p:cNvSpPr>
            <a:spLocks noGrp="1"/>
          </p:cNvSpPr>
          <p:nvPr>
            <p:ph type="sldNum" sz="quarter" idx="12"/>
          </p:nvPr>
        </p:nvSpPr>
        <p:spPr/>
        <p:txBody>
          <a:bodyPr/>
          <a:lstStyle/>
          <a:p>
            <a:fld id="{4655963F-DBE1-AC49-B120-B475B979B43A}" type="slidenum">
              <a:rPr lang="en-US"/>
              <a:t>‹#›</a:t>
            </a:fld>
            <a:endParaRPr lang="en-US"/>
          </a:p>
        </p:txBody>
      </p:sp>
    </p:spTree>
    <p:extLst>
      <p:ext uri="{BB962C8B-B14F-4D97-AF65-F5344CB8AC3E}">
        <p14:creationId xmlns:p14="http://schemas.microsoft.com/office/powerpoint/2010/main" val="34356376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A1912E6-C5B4-4F8B-4592-CA0D5C6A523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E3AA971-9C0C-F773-42D0-1C8E459E7CC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A60803-2249-A3C3-A64F-C4DD2B3D0DA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206062-0861-1C40-A4EF-0A1DC69999D5}" type="datetimeFigureOut">
              <a:rPr lang="en-US"/>
              <a:t>5/25/2022</a:t>
            </a:fld>
            <a:endParaRPr lang="en-US"/>
          </a:p>
        </p:txBody>
      </p:sp>
      <p:sp>
        <p:nvSpPr>
          <p:cNvPr id="5" name="Footer Placeholder 4">
            <a:extLst>
              <a:ext uri="{FF2B5EF4-FFF2-40B4-BE49-F238E27FC236}">
                <a16:creationId xmlns:a16="http://schemas.microsoft.com/office/drawing/2014/main" id="{BC786C47-3D79-40B8-14BE-72DC9168989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97F129E-6607-94FF-0E02-0DB158F5054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55963F-DBE1-AC49-B120-B475B979B43A}" type="slidenum">
              <a:rPr lang="en-US"/>
              <a:t>‹#›</a:t>
            </a:fld>
            <a:endParaRPr lang="en-US"/>
          </a:p>
        </p:txBody>
      </p:sp>
    </p:spTree>
    <p:extLst>
      <p:ext uri="{BB962C8B-B14F-4D97-AF65-F5344CB8AC3E}">
        <p14:creationId xmlns:p14="http://schemas.microsoft.com/office/powerpoint/2010/main" val="4416062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2" Type="http://schemas.openxmlformats.org/officeDocument/2006/relationships/image" Target="../media/image2.jpeg"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2" Type="http://schemas.openxmlformats.org/officeDocument/2006/relationships/image" Target="../media/image3.jpeg"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8" Type="http://schemas.openxmlformats.org/officeDocument/2006/relationships/hyperlink" Target="https://hi.m.wikipedia.org/wiki/%E0%A4%AE%E0%A4%B0%E0%A5%80%E0%A4%9A%E0%A4%BF" TargetMode="External" /><Relationship Id="rId3" Type="http://schemas.openxmlformats.org/officeDocument/2006/relationships/hyperlink" Target="https://hi.m.wikipedia.org/wiki/%E0%A4%B8%E0%A4%82%E0%A4%B8%E0%A5%8D%E0%A4%95%E0%A5%83%E0%A4%A4_%E0%A4%AD%E0%A4%BE%E0%A4%B7%E0%A4%BE" TargetMode="External" /><Relationship Id="rId7" Type="http://schemas.openxmlformats.org/officeDocument/2006/relationships/hyperlink" Target="https://hi.m.wikipedia.org/wiki/%E0%A4%AC%E0%A5%8D%E0%A4%B0%E0%A4%B9%E0%A5%8D%E0%A4%AE%E0%A4%BE" TargetMode="External" /><Relationship Id="rId2" Type="http://schemas.openxmlformats.org/officeDocument/2006/relationships/hyperlink" Target="https://hi.m.wikipedia.org/wiki/%E0%A4%95%E0%A4%B2%E0%A5%8D%E0%A4%B9%E0%A4%A3" TargetMode="External" /><Relationship Id="rId1" Type="http://schemas.openxmlformats.org/officeDocument/2006/relationships/slideLayout" Target="../slideLayouts/slideLayout2.xml" /><Relationship Id="rId6" Type="http://schemas.openxmlformats.org/officeDocument/2006/relationships/hyperlink" Target="https://hi.m.wikipedia.org/wiki/%E0%A4%B8%E0%A4%AA%E0%A5%8D%E0%A4%A4%E0%A4%B0%E0%A5%8D%E0%A4%B7%E0%A4%BF_%E0%A4%B8%E0%A4%82%E0%A4%B5%E0%A4%A4" TargetMode="External" /><Relationship Id="rId5" Type="http://schemas.openxmlformats.org/officeDocument/2006/relationships/hyperlink" Target="https://hi.m.wikipedia.org/wiki/%E0%A4%AE%E0%A4%B9%E0%A4%BE%E0%A4%AD%E0%A4%BE%E0%A4%B0%E0%A4%A4" TargetMode="External" /><Relationship Id="rId4" Type="http://schemas.openxmlformats.org/officeDocument/2006/relationships/hyperlink" Target="https://hi.m.wikipedia.org/wiki/%E0%A4%95%E0%A4%B6%E0%A5%8D%E0%A4%AE%E0%A5%80%E0%A4%B0" TargetMode="Externa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2" Type="http://schemas.openxmlformats.org/officeDocument/2006/relationships/image" Target="../media/image4.jpeg" /><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CBC3A-4059-8C6A-73A6-73350AD8D28F}"/>
              </a:ext>
            </a:extLst>
          </p:cNvPr>
          <p:cNvSpPr>
            <a:spLocks noGrp="1"/>
          </p:cNvSpPr>
          <p:nvPr>
            <p:ph type="ctrTitle"/>
          </p:nvPr>
        </p:nvSpPr>
        <p:spPr/>
        <p:txBody>
          <a:bodyPr>
            <a:normAutofit/>
          </a:bodyPr>
          <a:lstStyle/>
          <a:p>
            <a:r>
              <a:rPr lang="en-US" sz="6600" b="1">
                <a:solidFill>
                  <a:srgbClr val="C00000"/>
                </a:solidFill>
              </a:rPr>
              <a:t>इतिहास</a:t>
            </a:r>
            <a:br>
              <a:rPr lang="en-US" sz="6600" b="1"/>
            </a:br>
            <a:r>
              <a:rPr lang="en-US" sz="6600" b="1">
                <a:solidFill>
                  <a:schemeClr val="accent2">
                    <a:lumMod val="50000"/>
                  </a:schemeClr>
                </a:solidFill>
              </a:rPr>
              <a:t>BA llnd semester</a:t>
            </a:r>
          </a:p>
        </p:txBody>
      </p:sp>
      <p:sp>
        <p:nvSpPr>
          <p:cNvPr id="3" name="Subtitle 2">
            <a:extLst>
              <a:ext uri="{FF2B5EF4-FFF2-40B4-BE49-F238E27FC236}">
                <a16:creationId xmlns:a16="http://schemas.microsoft.com/office/drawing/2014/main" id="{A8F05781-1B5A-5ECD-51CB-9F6F7CD09DD0}"/>
              </a:ext>
            </a:extLst>
          </p:cNvPr>
          <p:cNvSpPr>
            <a:spLocks noGrp="1"/>
          </p:cNvSpPr>
          <p:nvPr>
            <p:ph type="subTitle" idx="1"/>
          </p:nvPr>
        </p:nvSpPr>
        <p:spPr>
          <a:xfrm>
            <a:off x="1524000" y="3602038"/>
            <a:ext cx="9144000" cy="1255712"/>
          </a:xfrm>
        </p:spPr>
        <p:txBody>
          <a:bodyPr>
            <a:noAutofit/>
          </a:bodyPr>
          <a:lstStyle/>
          <a:p>
            <a:r>
              <a:rPr lang="en-US" sz="4800" b="1">
                <a:solidFill>
                  <a:srgbClr val="7030A0"/>
                </a:solidFill>
              </a:rPr>
              <a:t>मध्ययुगीन भारतीय इतिहास के स्रोत</a:t>
            </a:r>
          </a:p>
        </p:txBody>
      </p:sp>
    </p:spTree>
    <p:extLst>
      <p:ext uri="{BB962C8B-B14F-4D97-AF65-F5344CB8AC3E}">
        <p14:creationId xmlns:p14="http://schemas.microsoft.com/office/powerpoint/2010/main" val="16044797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115B8B8D-5DAD-03DA-D2F1-8595567797E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71501" y="357188"/>
            <a:ext cx="11126390" cy="6286499"/>
          </a:xfrm>
        </p:spPr>
      </p:pic>
    </p:spTree>
    <p:extLst>
      <p:ext uri="{BB962C8B-B14F-4D97-AF65-F5344CB8AC3E}">
        <p14:creationId xmlns:p14="http://schemas.microsoft.com/office/powerpoint/2010/main" val="3268816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E33F6-1545-D866-5AA0-D92220808D94}"/>
              </a:ext>
            </a:extLst>
          </p:cNvPr>
          <p:cNvSpPr>
            <a:spLocks noGrp="1"/>
          </p:cNvSpPr>
          <p:nvPr>
            <p:ph type="title"/>
          </p:nvPr>
        </p:nvSpPr>
        <p:spPr>
          <a:xfrm>
            <a:off x="838200" y="365125"/>
            <a:ext cx="10515600" cy="1325563"/>
          </a:xfrm>
        </p:spPr>
        <p:txBody>
          <a:bodyPr/>
          <a:lstStyle/>
          <a:p>
            <a:r>
              <a:rPr lang="en-US" b="1"/>
              <a:t>मध्यकालीन भारतीय इतिहास को जानने के स्त्रोत</a:t>
            </a:r>
          </a:p>
        </p:txBody>
      </p:sp>
      <p:pic>
        <p:nvPicPr>
          <p:cNvPr id="4" name="Picture 4">
            <a:extLst>
              <a:ext uri="{FF2B5EF4-FFF2-40B4-BE49-F238E27FC236}">
                <a16:creationId xmlns:a16="http://schemas.microsoft.com/office/drawing/2014/main" id="{E586D500-9DD3-1A99-91A2-7498D28CEF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437309"/>
            <a:ext cx="10288191" cy="5055565"/>
          </a:xfrm>
        </p:spPr>
      </p:pic>
    </p:spTree>
    <p:extLst>
      <p:ext uri="{BB962C8B-B14F-4D97-AF65-F5344CB8AC3E}">
        <p14:creationId xmlns:p14="http://schemas.microsoft.com/office/powerpoint/2010/main" val="9513578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15F6E-ACC5-B52E-AC69-E1E156539A9A}"/>
              </a:ext>
            </a:extLst>
          </p:cNvPr>
          <p:cNvSpPr>
            <a:spLocks noGrp="1"/>
          </p:cNvSpPr>
          <p:nvPr>
            <p:ph type="title"/>
          </p:nvPr>
        </p:nvSpPr>
        <p:spPr/>
        <p:txBody>
          <a:bodyPr>
            <a:normAutofit/>
          </a:bodyPr>
          <a:lstStyle/>
          <a:p>
            <a:pPr algn="ctr"/>
            <a:r>
              <a:rPr lang="en-US" sz="4000" b="1">
                <a:solidFill>
                  <a:srgbClr val="C00000"/>
                </a:solidFill>
              </a:rPr>
              <a:t>सल्तनत काल के ऐतिहासिक और साहित्य के स्त्रोत</a:t>
            </a:r>
          </a:p>
        </p:txBody>
      </p:sp>
      <p:sp>
        <p:nvSpPr>
          <p:cNvPr id="3" name="Content Placeholder 2">
            <a:extLst>
              <a:ext uri="{FF2B5EF4-FFF2-40B4-BE49-F238E27FC236}">
                <a16:creationId xmlns:a16="http://schemas.microsoft.com/office/drawing/2014/main" id="{2495143E-4EF4-3373-0A05-4D29DE19747B}"/>
              </a:ext>
            </a:extLst>
          </p:cNvPr>
          <p:cNvSpPr>
            <a:spLocks noGrp="1"/>
          </p:cNvSpPr>
          <p:nvPr>
            <p:ph idx="1"/>
          </p:nvPr>
        </p:nvSpPr>
        <p:spPr>
          <a:xfrm>
            <a:off x="838199" y="1839516"/>
            <a:ext cx="10966847" cy="4337447"/>
          </a:xfrm>
        </p:spPr>
        <p:txBody>
          <a:bodyPr anchor="ctr">
            <a:normAutofit fontScale="92500"/>
          </a:bodyPr>
          <a:lstStyle/>
          <a:p>
            <a:pPr marL="0" indent="0" algn="ctr">
              <a:buNone/>
            </a:pPr>
            <a:r>
              <a:rPr lang="en-US" sz="3200" b="1"/>
              <a:t> </a:t>
            </a:r>
            <a:r>
              <a:rPr lang="en-US" sz="4800" b="1"/>
              <a:t>चचनामा</a:t>
            </a:r>
          </a:p>
          <a:p>
            <a:r>
              <a:rPr lang="en-US" sz="3200" b="1"/>
              <a:t>चचनामा</a:t>
            </a:r>
            <a:r>
              <a:rPr lang="en-US" b="1"/>
              <a:t> की रचना अली कूफी ने 1226 ई. में फारसी में की थी। </a:t>
            </a:r>
          </a:p>
          <a:p>
            <a:r>
              <a:rPr lang="en-US" b="1"/>
              <a:t>चचनामा अरबों की सिंध विजय संबंधित इतिहास के लुप्त अरबी विवरण का फारसी अनुवाद है। </a:t>
            </a:r>
          </a:p>
          <a:p>
            <a:r>
              <a:rPr lang="en-US" b="1"/>
              <a:t>चचनामा एकमात्र ऐसा ऐतिहासिक ग्रंथ है जिसे सिंध पर अरब विजय की जानकारी प्रदान करने का श्रेय दिया जाता है।</a:t>
            </a:r>
          </a:p>
          <a:p>
            <a:r>
              <a:rPr lang="en-US" b="1"/>
              <a:t>चचनामा में 680 से 718 ई. तक के सिंध के इतिहास का विवरण है। </a:t>
            </a:r>
          </a:p>
          <a:p>
            <a:r>
              <a:rPr lang="en-US" b="1"/>
              <a:t>चचनामा का अर्थ है चच की कहानी। वह सिन्ध के एक हिंदू शासक थे उन्हीं के पुत्र का नाम था दाहिर जिसके काल में मुहम्मद बिन कासिम ने सिंध पर आक्रमण किया था।</a:t>
            </a:r>
          </a:p>
        </p:txBody>
      </p:sp>
    </p:spTree>
    <p:extLst>
      <p:ext uri="{BB962C8B-B14F-4D97-AF65-F5344CB8AC3E}">
        <p14:creationId xmlns:p14="http://schemas.microsoft.com/office/powerpoint/2010/main" val="11180964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7">
            <a:extLst>
              <a:ext uri="{FF2B5EF4-FFF2-40B4-BE49-F238E27FC236}">
                <a16:creationId xmlns:a16="http://schemas.microsoft.com/office/drawing/2014/main" id="{48A912D4-9FCC-17FD-2CBD-12C616F6399F}"/>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b="12618"/>
          <a:stretch/>
        </p:blipFill>
        <p:spPr>
          <a:xfrm>
            <a:off x="678656" y="446484"/>
            <a:ext cx="10787063" cy="6125765"/>
          </a:xfrm>
        </p:spPr>
      </p:pic>
    </p:spTree>
    <p:extLst>
      <p:ext uri="{BB962C8B-B14F-4D97-AF65-F5344CB8AC3E}">
        <p14:creationId xmlns:p14="http://schemas.microsoft.com/office/powerpoint/2010/main" val="30804351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1D75B-E0DC-8875-B541-A6848C7C977F}"/>
              </a:ext>
            </a:extLst>
          </p:cNvPr>
          <p:cNvSpPr>
            <a:spLocks noGrp="1"/>
          </p:cNvSpPr>
          <p:nvPr>
            <p:ph type="title"/>
          </p:nvPr>
        </p:nvSpPr>
        <p:spPr/>
        <p:txBody>
          <a:bodyPr>
            <a:normAutofit/>
          </a:bodyPr>
          <a:lstStyle/>
          <a:p>
            <a:pPr algn="ctr"/>
            <a:r>
              <a:rPr lang="en-US" sz="6600" b="1">
                <a:solidFill>
                  <a:srgbClr val="FF0000"/>
                </a:solidFill>
              </a:rPr>
              <a:t>राज तरंगिणी</a:t>
            </a:r>
          </a:p>
        </p:txBody>
      </p:sp>
      <p:sp>
        <p:nvSpPr>
          <p:cNvPr id="3" name="Content Placeholder 2">
            <a:extLst>
              <a:ext uri="{FF2B5EF4-FFF2-40B4-BE49-F238E27FC236}">
                <a16:creationId xmlns:a16="http://schemas.microsoft.com/office/drawing/2014/main" id="{0DFC1798-3743-E4BA-8BEB-F1CA6FF05EB4}"/>
              </a:ext>
            </a:extLst>
          </p:cNvPr>
          <p:cNvSpPr>
            <a:spLocks noGrp="1"/>
          </p:cNvSpPr>
          <p:nvPr>
            <p:ph idx="1"/>
          </p:nvPr>
        </p:nvSpPr>
        <p:spPr>
          <a:xfrm>
            <a:off x="1034653" y="1690687"/>
            <a:ext cx="10515600" cy="4802187"/>
          </a:xfrm>
        </p:spPr>
        <p:txBody>
          <a:bodyPr>
            <a:normAutofit/>
          </a:bodyPr>
          <a:lstStyle/>
          <a:p>
            <a:r>
              <a:rPr lang="hi-IN" sz="3200" b="1" i="0">
                <a:solidFill>
                  <a:schemeClr val="accent1">
                    <a:lumMod val="50000"/>
                  </a:schemeClr>
                </a:solidFill>
                <a:effectLst/>
                <a:latin typeface="-apple-system"/>
              </a:rPr>
              <a:t>राजतरंगिणी, </a:t>
            </a:r>
            <a:r>
              <a:rPr lang="hi-IN" sz="3200" b="1" i="0" u="none" strike="noStrike">
                <a:solidFill>
                  <a:schemeClr val="accent1">
                    <a:lumMod val="50000"/>
                  </a:schemeClr>
                </a:solidFill>
                <a:effectLst/>
                <a:latin typeface="-apple-system"/>
                <a:hlinkClick r:id="rId2" tooltip="कल्हण">
                  <a:extLst>
                    <a:ext uri="{A12FA001-AC4F-418D-AE19-62706E023703}">
                      <ahyp:hlinkClr xmlns:ahyp="http://schemas.microsoft.com/office/drawing/2018/hyperlinkcolor" val="tx"/>
                    </a:ext>
                  </a:extLst>
                </a:hlinkClick>
              </a:rPr>
              <a:t>कल्हण</a:t>
            </a:r>
            <a:r>
              <a:rPr lang="hi-IN" sz="3200" b="1" i="0">
                <a:solidFill>
                  <a:schemeClr val="accent1">
                    <a:lumMod val="50000"/>
                  </a:schemeClr>
                </a:solidFill>
                <a:effectLst/>
                <a:latin typeface="-apple-system"/>
              </a:rPr>
              <a:t> द्वारा रचित एक </a:t>
            </a:r>
            <a:r>
              <a:rPr lang="hi-IN" sz="3200" b="1" i="0" u="none" strike="noStrike">
                <a:solidFill>
                  <a:schemeClr val="accent1">
                    <a:lumMod val="50000"/>
                  </a:schemeClr>
                </a:solidFill>
                <a:effectLst/>
                <a:latin typeface="-apple-system"/>
                <a:hlinkClick r:id="rId3" tooltip="संस्कृत भाषा">
                  <a:extLst>
                    <a:ext uri="{A12FA001-AC4F-418D-AE19-62706E023703}">
                      <ahyp:hlinkClr xmlns:ahyp="http://schemas.microsoft.com/office/drawing/2018/hyperlinkcolor" val="tx"/>
                    </a:ext>
                  </a:extLst>
                </a:hlinkClick>
              </a:rPr>
              <a:t>संस्कृत</a:t>
            </a:r>
            <a:r>
              <a:rPr lang="hi-IN" sz="3200" b="1" i="0">
                <a:solidFill>
                  <a:schemeClr val="accent1">
                    <a:lumMod val="50000"/>
                  </a:schemeClr>
                </a:solidFill>
                <a:effectLst/>
                <a:latin typeface="-apple-system"/>
              </a:rPr>
              <a:t> ग्रन्थ है।</a:t>
            </a:r>
            <a:endParaRPr lang="en-US" sz="3200" b="1" i="0">
              <a:solidFill>
                <a:schemeClr val="accent1">
                  <a:lumMod val="50000"/>
                </a:schemeClr>
              </a:solidFill>
              <a:effectLst/>
              <a:latin typeface="-apple-system"/>
            </a:endParaRPr>
          </a:p>
          <a:p>
            <a:r>
              <a:rPr lang="hi-IN" sz="3200" b="1" i="0">
                <a:solidFill>
                  <a:schemeClr val="accent1">
                    <a:lumMod val="50000"/>
                  </a:schemeClr>
                </a:solidFill>
                <a:effectLst/>
                <a:latin typeface="-apple-system"/>
              </a:rPr>
              <a:t> 'राजतरंगिणी' का शाब्दिक अर्थ है - राजाओं की नदी, जिसका भावार्थ है - 'राजाओं का इतिहास या समय-प्रवाह’।</a:t>
            </a:r>
            <a:endParaRPr lang="en-US" sz="3200" b="1" i="0">
              <a:solidFill>
                <a:schemeClr val="accent1">
                  <a:lumMod val="50000"/>
                </a:schemeClr>
              </a:solidFill>
              <a:effectLst/>
              <a:latin typeface="-apple-system"/>
            </a:endParaRPr>
          </a:p>
          <a:p>
            <a:r>
              <a:rPr lang="hi-IN" sz="3200" b="1" i="0">
                <a:solidFill>
                  <a:schemeClr val="accent1">
                    <a:lumMod val="50000"/>
                  </a:schemeClr>
                </a:solidFill>
                <a:effectLst/>
                <a:latin typeface="-apple-system"/>
              </a:rPr>
              <a:t> यह कविता के रूप में है। इसमें </a:t>
            </a:r>
            <a:r>
              <a:rPr lang="hi-IN" sz="3200" b="1" i="0" u="none" strike="noStrike">
                <a:solidFill>
                  <a:schemeClr val="accent1">
                    <a:lumMod val="50000"/>
                  </a:schemeClr>
                </a:solidFill>
                <a:effectLst/>
                <a:latin typeface="-apple-system"/>
                <a:hlinkClick r:id="rId4" tooltip="कश्मीर">
                  <a:extLst>
                    <a:ext uri="{A12FA001-AC4F-418D-AE19-62706E023703}">
                      <ahyp:hlinkClr xmlns:ahyp="http://schemas.microsoft.com/office/drawing/2018/hyperlinkcolor" val="tx"/>
                    </a:ext>
                  </a:extLst>
                </a:hlinkClick>
              </a:rPr>
              <a:t>कश्मीर</a:t>
            </a:r>
            <a:r>
              <a:rPr lang="hi-IN" sz="3200" b="1" i="0">
                <a:solidFill>
                  <a:schemeClr val="accent1">
                    <a:lumMod val="50000"/>
                  </a:schemeClr>
                </a:solidFill>
                <a:effectLst/>
                <a:latin typeface="-apple-system"/>
              </a:rPr>
              <a:t> का इतिहास वर्णित है जो </a:t>
            </a:r>
            <a:r>
              <a:rPr lang="hi-IN" sz="3200" b="1" i="0" u="none" strike="noStrike">
                <a:solidFill>
                  <a:schemeClr val="accent1">
                    <a:lumMod val="50000"/>
                  </a:schemeClr>
                </a:solidFill>
                <a:effectLst/>
                <a:latin typeface="-apple-system"/>
                <a:hlinkClick r:id="rId5" tooltip="महाभारत">
                  <a:extLst>
                    <a:ext uri="{A12FA001-AC4F-418D-AE19-62706E023703}">
                      <ahyp:hlinkClr xmlns:ahyp="http://schemas.microsoft.com/office/drawing/2018/hyperlinkcolor" val="tx"/>
                    </a:ext>
                  </a:extLst>
                </a:hlinkClick>
              </a:rPr>
              <a:t>महाभारत</a:t>
            </a:r>
            <a:r>
              <a:rPr lang="hi-IN" sz="3200" b="1" i="0">
                <a:solidFill>
                  <a:schemeClr val="accent1">
                    <a:lumMod val="50000"/>
                  </a:schemeClr>
                </a:solidFill>
                <a:effectLst/>
                <a:latin typeface="-apple-system"/>
              </a:rPr>
              <a:t> काल से आरम्भ होता है।</a:t>
            </a:r>
            <a:endParaRPr lang="en-US" sz="3200" b="1" i="0">
              <a:solidFill>
                <a:schemeClr val="accent1">
                  <a:lumMod val="50000"/>
                </a:schemeClr>
              </a:solidFill>
              <a:effectLst/>
              <a:latin typeface="-apple-system"/>
            </a:endParaRPr>
          </a:p>
          <a:p>
            <a:r>
              <a:rPr lang="hi-IN" sz="3200" b="1" i="0">
                <a:solidFill>
                  <a:schemeClr val="accent1">
                    <a:lumMod val="50000"/>
                  </a:schemeClr>
                </a:solidFill>
                <a:effectLst/>
                <a:latin typeface="-apple-system"/>
              </a:rPr>
              <a:t> राजतरंगिणी का इतिहास </a:t>
            </a:r>
            <a:r>
              <a:rPr lang="hi-IN" sz="3200" b="1" i="0" u="none" strike="noStrike">
                <a:solidFill>
                  <a:schemeClr val="accent1">
                    <a:lumMod val="50000"/>
                  </a:schemeClr>
                </a:solidFill>
                <a:effectLst/>
                <a:latin typeface="-apple-system"/>
                <a:hlinkClick r:id="rId6" tooltip="सप्तर्षि संवत">
                  <a:extLst>
                    <a:ext uri="{A12FA001-AC4F-418D-AE19-62706E023703}">
                      <ahyp:hlinkClr xmlns:ahyp="http://schemas.microsoft.com/office/drawing/2018/hyperlinkcolor" val="tx"/>
                    </a:ext>
                  </a:extLst>
                </a:hlinkClick>
              </a:rPr>
              <a:t>सप्तर्षि संवत्</a:t>
            </a:r>
            <a:r>
              <a:rPr lang="hi-IN" sz="3200" b="1" i="0">
                <a:solidFill>
                  <a:schemeClr val="accent1">
                    <a:lumMod val="50000"/>
                  </a:schemeClr>
                </a:solidFill>
                <a:effectLst/>
                <a:latin typeface="-apple-system"/>
              </a:rPr>
              <a:t> के माध्यम से लिखा </a:t>
            </a:r>
            <a:r>
              <a:rPr lang="en-US" sz="3200" b="1" i="0">
                <a:solidFill>
                  <a:schemeClr val="accent1">
                    <a:lumMod val="50000"/>
                  </a:schemeClr>
                </a:solidFill>
                <a:effectLst/>
                <a:latin typeface="-apple-system"/>
              </a:rPr>
              <a:t>गया।</a:t>
            </a:r>
          </a:p>
          <a:p>
            <a:r>
              <a:rPr lang="hi-IN" sz="3200" b="1" i="0">
                <a:solidFill>
                  <a:schemeClr val="accent1">
                    <a:lumMod val="50000"/>
                  </a:schemeClr>
                </a:solidFill>
                <a:effectLst/>
                <a:latin typeface="-apple-system"/>
              </a:rPr>
              <a:t> इस पुस्तक के अनुसार कश्मीर का नाम "कश्यपमेरु" था जो </a:t>
            </a:r>
            <a:r>
              <a:rPr lang="hi-IN" sz="3200" b="1" i="0" u="none" strike="noStrike">
                <a:solidFill>
                  <a:schemeClr val="accent1">
                    <a:lumMod val="50000"/>
                  </a:schemeClr>
                </a:solidFill>
                <a:effectLst/>
                <a:latin typeface="-apple-system"/>
                <a:hlinkClick r:id="rId7" tooltip="ब्रह्मा">
                  <a:extLst>
                    <a:ext uri="{A12FA001-AC4F-418D-AE19-62706E023703}">
                      <ahyp:hlinkClr xmlns:ahyp="http://schemas.microsoft.com/office/drawing/2018/hyperlinkcolor" val="tx"/>
                    </a:ext>
                  </a:extLst>
                </a:hlinkClick>
              </a:rPr>
              <a:t>ब्रह्मा</a:t>
            </a:r>
            <a:r>
              <a:rPr lang="hi-IN" sz="3200" b="1" i="0">
                <a:solidFill>
                  <a:schemeClr val="accent1">
                    <a:lumMod val="50000"/>
                  </a:schemeClr>
                </a:solidFill>
                <a:effectLst/>
                <a:latin typeface="-apple-system"/>
              </a:rPr>
              <a:t> के पुत्र ऋषि </a:t>
            </a:r>
            <a:r>
              <a:rPr lang="hi-IN" sz="3200" b="1" i="0" u="none" strike="noStrike">
                <a:solidFill>
                  <a:schemeClr val="accent1">
                    <a:lumMod val="50000"/>
                  </a:schemeClr>
                </a:solidFill>
                <a:effectLst/>
                <a:latin typeface="-apple-system"/>
                <a:hlinkClick r:id="rId8" tooltip="मरीचि">
                  <a:extLst>
                    <a:ext uri="{A12FA001-AC4F-418D-AE19-62706E023703}">
                      <ahyp:hlinkClr xmlns:ahyp="http://schemas.microsoft.com/office/drawing/2018/hyperlinkcolor" val="tx"/>
                    </a:ext>
                  </a:extLst>
                </a:hlinkClick>
              </a:rPr>
              <a:t>मरीचि</a:t>
            </a:r>
            <a:r>
              <a:rPr lang="hi-IN" sz="3200" b="1" i="0">
                <a:solidFill>
                  <a:schemeClr val="accent1">
                    <a:lumMod val="50000"/>
                  </a:schemeClr>
                </a:solidFill>
                <a:effectLst/>
                <a:latin typeface="-apple-system"/>
              </a:rPr>
              <a:t> के पुत्र थे।</a:t>
            </a:r>
            <a:endParaRPr lang="en-US" sz="3200" b="1">
              <a:solidFill>
                <a:schemeClr val="accent1">
                  <a:lumMod val="50000"/>
                </a:schemeClr>
              </a:solidFill>
            </a:endParaRPr>
          </a:p>
        </p:txBody>
      </p:sp>
    </p:spTree>
    <p:extLst>
      <p:ext uri="{BB962C8B-B14F-4D97-AF65-F5344CB8AC3E}">
        <p14:creationId xmlns:p14="http://schemas.microsoft.com/office/powerpoint/2010/main" val="23176129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A57670-E6E3-E672-A31A-A095609C723B}"/>
              </a:ext>
            </a:extLst>
          </p:cNvPr>
          <p:cNvSpPr>
            <a:spLocks noGrp="1"/>
          </p:cNvSpPr>
          <p:nvPr>
            <p:ph idx="1"/>
          </p:nvPr>
        </p:nvSpPr>
        <p:spPr>
          <a:xfrm>
            <a:off x="838200" y="428625"/>
            <a:ext cx="10515600" cy="5748338"/>
          </a:xfrm>
        </p:spPr>
        <p:txBody>
          <a:bodyPr>
            <a:normAutofit/>
          </a:bodyPr>
          <a:lstStyle/>
          <a:p>
            <a:r>
              <a:rPr lang="en-US" sz="3200" b="1">
                <a:solidFill>
                  <a:schemeClr val="accent1"/>
                </a:solidFill>
              </a:rPr>
              <a:t>राजतरंगिणी के प्रथम तरंग में बताया गया है कि सबसे पहले कश्मीर में पांडवों के सबसे छोटे भाई सहदेव ने राज्य की स्थापना की थी </a:t>
            </a:r>
          </a:p>
          <a:p>
            <a:r>
              <a:rPr lang="en-US" sz="3200" b="1">
                <a:solidFill>
                  <a:schemeClr val="accent1"/>
                </a:solidFill>
              </a:rPr>
              <a:t>उस समय कश्मीर में केवल वैदिक धर्म ही प्रचलित था। फिर सन् 273 ईसा पूर्व कश्मीर में बौद्ध धर्म का आगमन हुआ।</a:t>
            </a:r>
          </a:p>
          <a:p>
            <a:r>
              <a:rPr lang="en-US" sz="3200" b="1">
                <a:solidFill>
                  <a:schemeClr val="accent1"/>
                </a:solidFill>
              </a:rPr>
              <a:t>राजतरंगिणी एक निष्पक्ष और निर्भय ऐतिहासिक कृति है।</a:t>
            </a:r>
          </a:p>
          <a:p>
            <a:r>
              <a:rPr lang="en-US" sz="3200" b="1">
                <a:solidFill>
                  <a:schemeClr val="accent1"/>
                </a:solidFill>
              </a:rPr>
              <a:t> स्वयं कल्हण ने राजतरंगिणी में कहा है कि एक सच्चे इतिहास लेखक की वाणी को न्यायाधीश के समान राग-द्वेष-विनिर्मुक्त होना चाहिए, तभी उसकी प्रशंसा हो सकती है।</a:t>
            </a:r>
          </a:p>
        </p:txBody>
      </p:sp>
    </p:spTree>
    <p:extLst>
      <p:ext uri="{BB962C8B-B14F-4D97-AF65-F5344CB8AC3E}">
        <p14:creationId xmlns:p14="http://schemas.microsoft.com/office/powerpoint/2010/main" val="42942832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E6849-1FA9-F05D-1223-E0737E1FF73A}"/>
              </a:ext>
            </a:extLst>
          </p:cNvPr>
          <p:cNvSpPr>
            <a:spLocks noGrp="1"/>
          </p:cNvSpPr>
          <p:nvPr>
            <p:ph type="title"/>
          </p:nvPr>
        </p:nvSpPr>
        <p:spPr/>
        <p:txBody>
          <a:bodyPr>
            <a:normAutofit/>
          </a:bodyPr>
          <a:lstStyle/>
          <a:p>
            <a:pPr algn="ctr"/>
            <a:r>
              <a:rPr lang="en-US" sz="4800" b="1">
                <a:solidFill>
                  <a:srgbClr val="FF0000"/>
                </a:solidFill>
              </a:rPr>
              <a:t>हसन निजामी</a:t>
            </a:r>
          </a:p>
        </p:txBody>
      </p:sp>
      <p:sp>
        <p:nvSpPr>
          <p:cNvPr id="3" name="Content Placeholder 2">
            <a:extLst>
              <a:ext uri="{FF2B5EF4-FFF2-40B4-BE49-F238E27FC236}">
                <a16:creationId xmlns:a16="http://schemas.microsoft.com/office/drawing/2014/main" id="{191CC115-19E5-05CA-A3F8-2152D9F39BEF}"/>
              </a:ext>
            </a:extLst>
          </p:cNvPr>
          <p:cNvSpPr>
            <a:spLocks noGrp="1"/>
          </p:cNvSpPr>
          <p:nvPr>
            <p:ph idx="1"/>
          </p:nvPr>
        </p:nvSpPr>
        <p:spPr/>
        <p:txBody>
          <a:bodyPr>
            <a:normAutofit/>
          </a:bodyPr>
          <a:lstStyle/>
          <a:p>
            <a:r>
              <a:rPr lang="en-US" sz="3200" b="1"/>
              <a:t>हसन निजामी ने ताज उल मासिर ग्रंथ की रचना की </a:t>
            </a:r>
          </a:p>
          <a:p>
            <a:r>
              <a:rPr lang="en-US" sz="3200" b="1"/>
              <a:t>उसने मोहम्मद गौरी के अभियान से इल्तुतमिश के शासन तक की घटनाओं का वर्णन किया है।</a:t>
            </a:r>
          </a:p>
          <a:p>
            <a:r>
              <a:rPr lang="en-US" sz="3200" b="1"/>
              <a:t>हसन निजामी ए वक्त था इल्तुतमिश के दरबार में रहा था। अतः वह प्रथम दरबारी इतिहास लेखक था।</a:t>
            </a:r>
          </a:p>
          <a:p>
            <a:r>
              <a:rPr lang="en-US" sz="3200" b="1"/>
              <a:t>इस ग्रंथ में मुख्य रूप से युद्ध तथा युद्ध नीति का विवरण दिया गया है।</a:t>
            </a:r>
          </a:p>
        </p:txBody>
      </p:sp>
      <p:sp>
        <p:nvSpPr>
          <p:cNvPr id="4" name="TextBox 3">
            <a:extLst>
              <a:ext uri="{FF2B5EF4-FFF2-40B4-BE49-F238E27FC236}">
                <a16:creationId xmlns:a16="http://schemas.microsoft.com/office/drawing/2014/main" id="{1AFD5369-E3C7-FD3B-C761-C697DE704A0E}"/>
              </a:ext>
            </a:extLst>
          </p:cNvPr>
          <p:cNvSpPr txBox="1"/>
          <p:nvPr/>
        </p:nvSpPr>
        <p:spPr>
          <a:xfrm>
            <a:off x="5184576" y="2514600"/>
            <a:ext cx="1828800" cy="1828800"/>
          </a:xfrm>
          <a:prstGeom prst="rect">
            <a:avLst/>
          </a:prstGeom>
          <a:noFill/>
        </p:spPr>
        <p:txBody>
          <a:bodyPr wrap="square" rtlCol="0">
            <a:spAutoFit/>
          </a:bodyPr>
          <a:lstStyle/>
          <a:p>
            <a:pPr algn="l"/>
            <a:endParaRPr lang="en-US"/>
          </a:p>
        </p:txBody>
      </p:sp>
    </p:spTree>
    <p:extLst>
      <p:ext uri="{BB962C8B-B14F-4D97-AF65-F5344CB8AC3E}">
        <p14:creationId xmlns:p14="http://schemas.microsoft.com/office/powerpoint/2010/main" val="479748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467EB-8081-0DAD-055F-76D7BA371308}"/>
              </a:ext>
            </a:extLst>
          </p:cNvPr>
          <p:cNvSpPr>
            <a:spLocks noGrp="1"/>
          </p:cNvSpPr>
          <p:nvPr>
            <p:ph type="title"/>
          </p:nvPr>
        </p:nvSpPr>
        <p:spPr/>
        <p:txBody>
          <a:bodyPr/>
          <a:lstStyle/>
          <a:p>
            <a:pPr algn="ctr"/>
            <a:r>
              <a:rPr lang="en-US" b="1">
                <a:solidFill>
                  <a:srgbClr val="C00000"/>
                </a:solidFill>
              </a:rPr>
              <a:t>मिनहाज उस सिराज</a:t>
            </a:r>
          </a:p>
        </p:txBody>
      </p:sp>
      <p:sp>
        <p:nvSpPr>
          <p:cNvPr id="3" name="Content Placeholder 2">
            <a:extLst>
              <a:ext uri="{FF2B5EF4-FFF2-40B4-BE49-F238E27FC236}">
                <a16:creationId xmlns:a16="http://schemas.microsoft.com/office/drawing/2014/main" id="{E2F8F290-B303-F451-A62A-370BD1152336}"/>
              </a:ext>
            </a:extLst>
          </p:cNvPr>
          <p:cNvSpPr>
            <a:spLocks noGrp="1"/>
          </p:cNvSpPr>
          <p:nvPr>
            <p:ph idx="1"/>
          </p:nvPr>
        </p:nvSpPr>
        <p:spPr/>
        <p:txBody>
          <a:bodyPr>
            <a:normAutofit fontScale="92500" lnSpcReduction="10000"/>
          </a:bodyPr>
          <a:lstStyle/>
          <a:p>
            <a:r>
              <a:rPr lang="en-US" sz="3200" b="1"/>
              <a:t>मिनहाज उस सिराज ने तबकात ए नासिरी नामक ग्रंथ की रचना की इसने स्वयं गौर वंश का उत्थान और पतन देखा था।</a:t>
            </a:r>
          </a:p>
          <a:p>
            <a:pPr marL="0" indent="0" algn="ctr">
              <a:buNone/>
            </a:pPr>
            <a:r>
              <a:rPr lang="en-US" sz="4000" b="1">
                <a:solidFill>
                  <a:srgbClr val="C00000"/>
                </a:solidFill>
              </a:rPr>
              <a:t>अमीर खुसरो</a:t>
            </a:r>
          </a:p>
          <a:p>
            <a:r>
              <a:rPr lang="en-US" sz="4000" b="1">
                <a:solidFill>
                  <a:srgbClr val="C00000"/>
                </a:solidFill>
              </a:rPr>
              <a:t> </a:t>
            </a:r>
            <a:r>
              <a:rPr lang="en-US" sz="3600" b="1"/>
              <a:t>अमीर खुसरो सल्तनत काल का प्रसिद्ध लेखक है।इनका जन्म उत्तर प्रदेश के पटियाली (एटा) में हुआ था। उसने ग्रंथों में मानवीय भावनाओं का मर्मस्पर्शी चित्रण प्रस्तुत किया है।</a:t>
            </a:r>
          </a:p>
          <a:p>
            <a:r>
              <a:rPr lang="en-US" sz="3600" b="1"/>
              <a:t>अमीर खुसरो ने सात सुल्तानों के शासन (बलबन, जलालुद्दीन खिलजी, अलाउद्दीन खिलजी, मुबारक शाह खिलजी, मोहम्मद </a:t>
            </a:r>
          </a:p>
          <a:p>
            <a:r>
              <a:rPr lang="en-US" sz="3600" b="1"/>
              <a:t>कैकुवाद, गयासुद्दीन तुगलक का संरक्षण पाया था।</a:t>
            </a:r>
          </a:p>
          <a:p>
            <a:pPr marL="0" indent="0" algn="ctr">
              <a:buNone/>
            </a:pPr>
            <a:endParaRPr lang="en-US" sz="4000" b="1">
              <a:solidFill>
                <a:srgbClr val="C00000"/>
              </a:solidFill>
            </a:endParaRPr>
          </a:p>
        </p:txBody>
      </p:sp>
    </p:spTree>
    <p:extLst>
      <p:ext uri="{BB962C8B-B14F-4D97-AF65-F5344CB8AC3E}">
        <p14:creationId xmlns:p14="http://schemas.microsoft.com/office/powerpoint/2010/main" val="12691267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16A545C-E1A4-F7AF-CDC1-F7669A3B6FE1}"/>
              </a:ext>
            </a:extLst>
          </p:cNvPr>
          <p:cNvSpPr>
            <a:spLocks noGrp="1"/>
          </p:cNvSpPr>
          <p:nvPr>
            <p:ph idx="1"/>
          </p:nvPr>
        </p:nvSpPr>
        <p:spPr>
          <a:xfrm>
            <a:off x="838200" y="1825625"/>
            <a:ext cx="10515600" cy="3764359"/>
          </a:xfrm>
        </p:spPr>
        <p:txBody>
          <a:bodyPr>
            <a:normAutofit/>
          </a:bodyPr>
          <a:lstStyle/>
          <a:p>
            <a:pPr marL="0" indent="0" algn="ctr">
              <a:buNone/>
            </a:pPr>
            <a:r>
              <a:rPr lang="en-US" sz="3600" b="1">
                <a:solidFill>
                  <a:srgbClr val="FF0000"/>
                </a:solidFill>
              </a:rPr>
              <a:t>जियाउद्दीन बरनी</a:t>
            </a:r>
          </a:p>
          <a:p>
            <a:pPr lvl="1"/>
            <a:r>
              <a:rPr lang="en-US" b="1"/>
              <a:t> </a:t>
            </a:r>
            <a:r>
              <a:rPr lang="en-US" sz="2800" b="1"/>
              <a:t>जियाउद्दीन बरनी की दो सबसे प्रसिद्ध कृतियाँ तारिख-ए-फिरोजशाही और फतवा-ए-जहाँदारी हैं। </a:t>
            </a:r>
          </a:p>
          <a:p>
            <a:pPr lvl="1"/>
            <a:r>
              <a:rPr lang="en-US" sz="2800" b="1"/>
              <a:t>तारिख-ए-फिरोजशाही दिल्ली सल्तनत के इतिहास की एक व्याख्या थी, जो फिरोज-शाह-तुगलक तक विस्तृत थी। </a:t>
            </a:r>
          </a:p>
          <a:p>
            <a:pPr lvl="1"/>
            <a:r>
              <a:rPr lang="en-US" sz="2800" b="1"/>
              <a:t>फतवा-ए-जहाँदारी एक ऐसा कार्य है जिसमें मुस्लिम शासकों द्वारा राजनीतिक आदर्शों का पालन किया जाता है।</a:t>
            </a:r>
          </a:p>
        </p:txBody>
      </p:sp>
    </p:spTree>
    <p:extLst>
      <p:ext uri="{BB962C8B-B14F-4D97-AF65-F5344CB8AC3E}">
        <p14:creationId xmlns:p14="http://schemas.microsoft.com/office/powerpoint/2010/main" val="20278194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0541D-A459-7EEE-F7FB-D9C19AA950B2}"/>
              </a:ext>
            </a:extLst>
          </p:cNvPr>
          <p:cNvSpPr>
            <a:spLocks noGrp="1"/>
          </p:cNvSpPr>
          <p:nvPr>
            <p:ph type="title"/>
          </p:nvPr>
        </p:nvSpPr>
        <p:spPr/>
        <p:txBody>
          <a:bodyPr>
            <a:normAutofit/>
          </a:bodyPr>
          <a:lstStyle/>
          <a:p>
            <a:pPr algn="ctr"/>
            <a:r>
              <a:rPr lang="en-US" sz="4800" b="1">
                <a:solidFill>
                  <a:schemeClr val="accent1"/>
                </a:solidFill>
              </a:rPr>
              <a:t>विदेशी यात्रियों का विवरण</a:t>
            </a:r>
          </a:p>
        </p:txBody>
      </p:sp>
      <p:pic>
        <p:nvPicPr>
          <p:cNvPr id="4" name="Picture 4">
            <a:extLst>
              <a:ext uri="{FF2B5EF4-FFF2-40B4-BE49-F238E27FC236}">
                <a16:creationId xmlns:a16="http://schemas.microsoft.com/office/drawing/2014/main" id="{4D08F0EB-E21D-5C1C-AE9E-4F3A58B0745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09638" y="1464468"/>
            <a:ext cx="10359628" cy="4822031"/>
          </a:xfrm>
        </p:spPr>
      </p:pic>
    </p:spTree>
    <p:extLst>
      <p:ext uri="{BB962C8B-B14F-4D97-AF65-F5344CB8AC3E}">
        <p14:creationId xmlns:p14="http://schemas.microsoft.com/office/powerpoint/2010/main" val="32077772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11</Slides>
  <Notes>0</Notes>
  <HiddenSlides>0</HiddenSlide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इतिहास BA llnd semester</vt:lpstr>
      <vt:lpstr>PowerPoint Presentation</vt:lpstr>
      <vt:lpstr>मध्यकालीन भारतीय इतिहास को जानने के स्त्रोत</vt:lpstr>
      <vt:lpstr>सल्तनत काल के ऐतिहासिक और साहित्य के स्त्रोत</vt:lpstr>
      <vt:lpstr>PowerPoint Presentation</vt:lpstr>
      <vt:lpstr>राज तरंगिणी</vt:lpstr>
      <vt:lpstr>PowerPoint Presentation</vt:lpstr>
      <vt:lpstr>हसन निजामी</vt:lpstr>
      <vt:lpstr>मिनहाज उस सिराज</vt:lpstr>
      <vt:lpstr>PowerPoint Presentation</vt:lpstr>
      <vt:lpstr>विदेशी यात्रियों का विवरण</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इतिहास BA llnd semester</dc:title>
  <dc:creator>Aanshu nagal</dc:creator>
  <cp:lastModifiedBy>Aanshu nagal</cp:lastModifiedBy>
  <cp:revision>9</cp:revision>
  <dcterms:created xsi:type="dcterms:W3CDTF">2022-04-27T10:28:58Z</dcterms:created>
  <dcterms:modified xsi:type="dcterms:W3CDTF">2022-05-25T09:40:24Z</dcterms:modified>
</cp:coreProperties>
</file>