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 /><Relationship Id="rId3" Type="http://schemas.openxmlformats.org/officeDocument/2006/relationships/slide" Target="slides/slide2.xml" /><Relationship Id="rId7" Type="http://schemas.openxmlformats.org/officeDocument/2006/relationships/theme" Target="theme/theme1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viewProps" Target="viewProps.xml" /><Relationship Id="rId5" Type="http://schemas.openxmlformats.org/officeDocument/2006/relationships/presProps" Target="presProps.xml" /><Relationship Id="rId4" Type="http://schemas.openxmlformats.org/officeDocument/2006/relationships/slide" Target="slides/slide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E8536-B3FA-064A-881E-40C442C36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2E5FF4-D888-3946-A6B5-01F255AC94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9BCE20-7748-9F49-903E-17535A5E46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7B21-FBC9-F042-8CF1-D9ECA9571E1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C5AF37-E7B8-F14E-B875-2EE8A9F07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2E5C5-6941-1349-9971-1EA4416FA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ECDB-DBAB-214D-B2ED-FFC7F4A02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19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AC5F5-D2F9-304C-B606-FD9123C17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26B42-C165-9F4E-84F6-BA0E2BDD6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9CE662-E669-D548-B3C3-0298C8129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7B21-FBC9-F042-8CF1-D9ECA9571E1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6F8CC-D120-214C-BFF6-88520449B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8D3A5-D001-1E4A-B22C-5666BCDCF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ECDB-DBAB-214D-B2ED-FFC7F4A02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624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C59A1-EBAA-794E-AA80-B95FA2981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379746-8EF7-1749-AE43-4B4BD77A1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66B88A-F4DB-3943-9F4F-4150611F5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7B21-FBC9-F042-8CF1-D9ECA9571E1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6A5653-58FD-8842-9847-47A8DE246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05F1A8-A10E-3F45-A90B-6E7E201C6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ECDB-DBAB-214D-B2ED-FFC7F4A02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639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77F18-011C-6644-9E80-181DDFA13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D5067-4F66-1F44-A969-42117BCF82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0F5A19-7F7A-DF4D-9CC5-CCCFACF221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55FEB-F04C-504B-B85E-67E6E5C175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7B21-FBC9-F042-8CF1-D9ECA9571E1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3A929F-3DE5-E441-8206-CBE9DDD28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238228-107E-E442-971B-613FE6F99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ECDB-DBAB-214D-B2ED-FFC7F4A02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6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A181A-47AC-0341-9EF1-D5BCB76CD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AC04D7-5303-2647-BFBD-D6C444EA9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43C6FF-7F9F-A648-9F2D-C171081F41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8230D9-7749-1445-8B5B-D09EC8625B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F0CE1C-F00A-3544-810C-AA8F50E712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8B7BD8-ADAA-CE4F-A4DF-E01BCE4DB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7B21-FBC9-F042-8CF1-D9ECA9571E1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493A74E-FDC8-BF43-B4BB-714281ECB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896D89-1647-6349-8191-6BFD9B31F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ECDB-DBAB-214D-B2ED-FFC7F4A02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831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2F785-869D-6443-9E4F-B909DA1B3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D3DAC3-1120-1048-8F12-E36CE73B60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7B21-FBC9-F042-8CF1-D9ECA9571E1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3E73F1-559B-EC47-A044-CB0F23AEF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9B609D-063C-464B-A6CB-0C7A70C74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ECDB-DBAB-214D-B2ED-FFC7F4A02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688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B3EDDA8-FDD7-354F-957F-A0654919D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7B21-FBC9-F042-8CF1-D9ECA9571E1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3C1391-3480-7749-B4A9-D3605F572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F3D35E-0CE0-1242-B0DD-44FF5A186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ECDB-DBAB-214D-B2ED-FFC7F4A02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792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09263-7A37-6D46-9788-97089E904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748D8-BEB7-A840-A3CB-805C67CF1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B0BBD8-F8EB-C04B-8684-423BA02256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A34F64-F419-0F48-AB72-FF59767EE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7B21-FBC9-F042-8CF1-D9ECA9571E1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84CF23-1B6F-6C44-8631-3FEC368FD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C92225-920C-DB40-8F74-A314B587D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ECDB-DBAB-214D-B2ED-FFC7F4A02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12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9BB8A-46B7-A844-8FC3-18371E8C5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667D29-0B29-7B49-8ED3-F8C61F29D8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1090BB-A40D-F545-BD6F-7832DAB64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7521E6-F616-FE47-8E57-169A7C025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7B21-FBC9-F042-8CF1-D9ECA9571E1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134863-2863-7B4F-818A-AEB017A00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00900C7-5374-8446-9611-C36CE7F1B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ECDB-DBAB-214D-B2ED-FFC7F4A02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284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47E38-324E-934B-9048-DB394CCFD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4F87F1-E18A-914B-8F3B-528E1D88F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58CBDD-2AAC-2E4A-B166-33F6BB60D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7B21-FBC9-F042-8CF1-D9ECA9571E1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9D4A16-9316-7B4D-A45C-B03842C02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3B7358-80F8-6542-9346-AE01E4FF8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ECDB-DBAB-214D-B2ED-FFC7F4A02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859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5DCE9E-F105-8E46-803F-70C94CDEAF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00AADB-5BBE-7949-BC86-3E341BFBE7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4EF2FD-3E0C-E044-963D-B61606AC2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97B21-FBC9-F042-8CF1-D9ECA9571E1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18EEC8-5C15-1443-B2A7-BE4ACEED7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054A2-9097-1845-B726-8DA21F563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ECDB-DBAB-214D-B2ED-FFC7F4A02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305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6F835C-C6A1-F34F-BD50-8E1CDC7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86ADF3-4CB7-F642-9DFD-DFF61268DA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35991-B19D-8C41-9867-C2A90AEDC4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97B21-FBC9-F042-8CF1-D9ECA9571E12}" type="datetimeFigureOut">
              <a:rPr lang="en-US" smtClean="0"/>
              <a:t>3/8/2022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7F2ED-9129-F44A-8F43-C6CF3BA686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F5DCA8-AE8C-6046-918F-EA44D1A843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AECDB-DBAB-214D-B2ED-FFC7F4A029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891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3C9D2-B29F-744E-BCE9-E1F7B3786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0289" y="-787400"/>
            <a:ext cx="9144000" cy="2387600"/>
          </a:xfrm>
        </p:spPr>
        <p:txBody>
          <a:bodyPr>
            <a:normAutofit/>
          </a:bodyPr>
          <a:lstStyle/>
          <a:p>
            <a:r>
              <a:rPr lang="en-US" sz="7200">
                <a:solidFill>
                  <a:schemeClr val="accent2"/>
                </a:solidFill>
              </a:rPr>
              <a:t>वैश्वीकरण के प्रभाव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635197-6BDC-A64D-BD05-C7EA0ED79B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4495" y="1936749"/>
            <a:ext cx="6977505" cy="4677164"/>
          </a:xfrm>
        </p:spPr>
        <p:txBody>
          <a:bodyPr>
            <a:normAutofit fontScale="25000" lnSpcReduction="20000"/>
          </a:bodyPr>
          <a:lstStyle/>
          <a:p>
            <a:r>
              <a:rPr lang="en-US" sz="28800">
                <a:solidFill>
                  <a:schemeClr val="accent6"/>
                </a:solidFill>
              </a:rPr>
              <a:t>A-अनुकूल प्रभाव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17600">
                <a:solidFill>
                  <a:srgbClr val="002060"/>
                </a:solidFill>
              </a:rPr>
              <a:t>उच्च तकनीक का प्रयोग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17600">
                <a:solidFill>
                  <a:srgbClr val="002060"/>
                </a:solidFill>
              </a:rPr>
              <a:t>विदेशी मुद्रा कोष में वृद्धि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17600">
                <a:solidFill>
                  <a:srgbClr val="002060"/>
                </a:solidFill>
              </a:rPr>
              <a:t>निर्यात में वृद्धि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17600">
                <a:solidFill>
                  <a:srgbClr val="002060"/>
                </a:solidFill>
              </a:rPr>
              <a:t>प्रत्यक्ष विदेशी विनियोग में वृद्धि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17600">
                <a:solidFill>
                  <a:srgbClr val="002060"/>
                </a:solidFill>
              </a:rPr>
              <a:t>स्थिर व मजबूत विनिमय  दर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C949D06A-CED7-984A-B2C3-77EBC92C52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91" y="1600199"/>
            <a:ext cx="4742384" cy="467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3749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468F8-B277-1246-B7BE-24F67D46E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>
                <a:solidFill>
                  <a:schemeClr val="accent6"/>
                </a:solidFill>
              </a:rPr>
              <a:t>B- प्रतिकूल प्रभाव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CCE29-CD40-774A-949C-0427E0781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923958" cy="43513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800">
                <a:solidFill>
                  <a:srgbClr val="FF0000"/>
                </a:solidFill>
              </a:rPr>
              <a:t>कार्य संस्कृति पर कुठाराघात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>
                <a:solidFill>
                  <a:srgbClr val="FF0000"/>
                </a:solidFill>
              </a:rPr>
              <a:t>भारतीय उद्धमों पर प्रभाव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>
                <a:solidFill>
                  <a:srgbClr val="FF0000"/>
                </a:solidFill>
              </a:rPr>
              <a:t>लाभ का निर्यात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1438C3D-1B58-3042-B510-C1ADC1992B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2047875"/>
            <a:ext cx="5562984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595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0A239-3F72-444C-90A9-366DE349A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C00000"/>
                </a:solidFill>
              </a:rPr>
              <a:t>भारतीय अर्थव्यवस्था के वैश्वीकरण की समस्याएं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7B3750-259A-B546-8F01-F916332C5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932115"/>
            <a:ext cx="5622235" cy="43513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1"/>
                </a:solidFill>
              </a:rPr>
              <a:t>पूंजी की कमी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1"/>
                </a:solidFill>
              </a:rPr>
              <a:t>विदेशी मुद्रा की कमी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1"/>
                </a:solidFill>
              </a:rPr>
              <a:t>उपयुक्त वातावरण का ना होना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1"/>
                </a:solidFill>
              </a:rPr>
              <a:t>प्रतिकूल परिस्थिति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000">
                <a:solidFill>
                  <a:schemeClr val="accent1"/>
                </a:solidFill>
              </a:rPr>
              <a:t>श्रमिकों में डर का वातावरण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839B50B-E057-AE4E-A753-BFEB929DC1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32" y="1764689"/>
            <a:ext cx="4373812" cy="472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9067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वैश्वीकरण के प्रभाव</vt:lpstr>
      <vt:lpstr>B- प्रतिकूल प्रभाव</vt:lpstr>
      <vt:lpstr>भारतीय अर्थव्यवस्था के वैश्वीकरण की समस्याएं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वैश्वीकरण के प्रभाव</dc:title>
  <dc:creator>Unknown User</dc:creator>
  <cp:lastModifiedBy>Unknown User</cp:lastModifiedBy>
  <cp:revision>2</cp:revision>
  <dcterms:created xsi:type="dcterms:W3CDTF">2022-03-08T14:22:44Z</dcterms:created>
  <dcterms:modified xsi:type="dcterms:W3CDTF">2022-03-08T14:42:38Z</dcterms:modified>
</cp:coreProperties>
</file>