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08BB2-F25B-D447-933E-729DBFECE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E07253-B943-354B-88EB-758CEB959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9535B-A17E-904D-A269-72EA157FF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DAEB7-1F85-2C43-94CE-EDC461668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FA4DE-4C9B-9B45-9B85-E60559F1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9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3435-AA78-CF45-B428-91FCC739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A90EC-6FA4-1E4C-92D8-E42C475FB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6AC6E-2CA8-3B4C-93DC-F795B1372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C0D16-1F26-B34C-AF9D-44895F5C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9E643-B803-4346-9E87-91399BF4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FB9D2-2F9E-F04B-928A-B1639D57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9F41F-0E27-1A45-AFAE-3E3024121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1D7BB-0AB6-C242-A29D-B1ECDD02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04D34-D0C6-B341-9F45-1565BF44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20787-2E30-1D4C-9B6F-442530C8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7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10A40-191F-8A4B-80DA-F6AB4192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1A2E9-1FE4-3B4F-8C18-FCD2C8E47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118BD-D523-A748-8A97-DC7AA6C93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B98C1-4D5E-4E4C-A399-73AA3DC80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3E645-380E-5142-B1DE-C52646F07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C0598-3CF5-E343-9B4D-F44A97EE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3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13931-D056-704B-86FB-BBA847D1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906BC-897C-C84A-B2BB-928D48C57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ECC5A-CCB7-5D4A-A1CC-2E7D55D00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CF3066-C237-354B-9BBA-48889558F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47631-9850-2D44-9CD3-609EA61C7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94B231-DE3C-0449-8A0A-157EE656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DA89A1-A6F8-6B4A-947D-F66B3AB3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4BB08E-2B07-F749-85F3-D2412DF9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98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BEF3-D5C4-C445-92DF-6BD5932B2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49CEC-A803-2246-89F1-40EA0DCC6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AF223-7EF5-064F-BB5C-D4AE6897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ECA70-9E7C-0646-A00C-2628FBA3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9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C04D4B-9513-C245-8A83-BE671308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8F4BC-79EE-0744-BBF4-B119D084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744FB-69DB-BA4C-92CA-590E55A6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B5C-8177-C04C-963E-6354ED8D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29169-11F0-9140-BF3E-4A0AB1983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11C1B-BDEB-AD4F-8437-FA0F5F102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DAF6A-7EC8-CD48-BCEE-F23E72C94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FA767-B5B9-A04A-86AF-3C770BE41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A4ABA-5B46-6246-8176-83ECBFC2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79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4B1E-DD46-9049-ADF3-9864704E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5C94A1-C0D1-F84A-B24B-94E079E05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B346E-FCE1-9F46-93AE-0DE93360E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271C4-4953-4448-B724-53E8CA187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C0BAE-3F16-FF48-A10D-958BBC4E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720C7-CEFD-AE4A-960A-75DE6BCF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8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A23A9-95B1-F24A-BA48-B5379626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91F72A-9568-BC42-9BA2-5CEE0568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B5DD-2CB2-2441-98AB-074356FA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A94FC-F02E-1E4C-BD5C-C2D816DDE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43E8F-E394-F04D-8627-EEEE5823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9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BAA35-2B29-0F42-9710-306D28DDB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1C337-8A0F-B742-B77E-FEE31796A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4945C-37A3-B147-85B1-B88DEEA6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84086-1C4A-9149-81E0-6CBFB029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36D5B-4968-B345-A01E-13665C9B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3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1875A2-B9B1-CB4E-8A75-BFE9EF6E5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77A46-2DE8-1A4F-8E77-31DB50948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1EA6E-35CC-A84F-A63B-83835483F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8020-02DD-A044-A606-F4D9B96F780E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36CB9-4397-4E40-A838-71DE739CC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E413B-E3F3-1547-BA66-3BBB4F4D2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CDE7D-2EAC-3943-A59C-37404235163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9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501C-F0BE-CC4D-B009-DBD42518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ग्रामीण भारत में जाति प्रथा के गुण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2364B-71A0-384B-AB2C-329DDDD075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मानसिक सुरक्षा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अधिकारों की सुरक्षा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व्यवसायों की सुरक्षा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व्यवस्थाओं की गोपनीयता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जाति के सदस्यों का बीमा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>
                <a:solidFill>
                  <a:schemeClr val="accent2"/>
                </a:solidFill>
              </a:rPr>
              <a:t>रक्त की शुद्धि की व्यवस्था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952CC-89FD-544B-B790-D73D3C970E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7-  जीवनसाथी चुनने में सरलता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8-  स्थिति व कार्य निर्धारण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9-  सामाजिक नियंत्रण में सुविधा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10- सांस्कृतिक प्रतिमान ओं की रक्षा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11- राजनीतिक स्थिरता की व्यवस्था</a:t>
            </a:r>
          </a:p>
          <a:p>
            <a:pPr marL="0" indent="0">
              <a:buNone/>
            </a:pPr>
            <a:r>
              <a:rPr lang="en-US">
                <a:solidFill>
                  <a:srgbClr val="002060"/>
                </a:solidFill>
              </a:rPr>
              <a:t>12- आधुनिक आर्थिक व्यवस्था की स्थापना</a:t>
            </a:r>
          </a:p>
        </p:txBody>
      </p:sp>
    </p:spTree>
    <p:extLst>
      <p:ext uri="{BB962C8B-B14F-4D97-AF65-F5344CB8AC3E}">
        <p14:creationId xmlns:p14="http://schemas.microsoft.com/office/powerpoint/2010/main" val="260704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4C52-7CEF-8241-9ACC-6C28BA81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ग्रामीण भारत में जाति व्यवस्था के दोष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D1EB-30B2-4E4C-9D1F-B04B08710F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उद्योग धंधों के विकास में बाधा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राष्ट्रीय विकास में बाधा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कार्यक्षमता के मार्ग में बाधा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सामुदायिक भावना की विरोधी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राजनीति एकता का अभाव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सांस्कृतिक विकास पर रोक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8D73D-8713-BD4E-A9EF-FCA009F55B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7- नवीन समाजिक समस्याओं का जन्म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8- जातीय द्वेष भाव को प्रोत्साहन 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9- स्त्रियों की दिन दशा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10- सामाजिक सुधारों का विरोध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11- सामाजिक असमानता को प्रोत्साहन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12-  व्यक्ति के व्यक्तित्व के विकास में बाधक</a:t>
            </a:r>
          </a:p>
        </p:txBody>
      </p:sp>
    </p:spTree>
    <p:extLst>
      <p:ext uri="{BB962C8B-B14F-4D97-AF65-F5344CB8AC3E}">
        <p14:creationId xmlns:p14="http://schemas.microsoft.com/office/powerpoint/2010/main" val="42390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A5BB8-1820-2F48-893A-2DB1BB6C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ग्रामीण भारत में जाति प्रथा के पोषक तत्व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3F62E-5114-CE4E-B4F6-07D59C076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10400" y="1924265"/>
            <a:ext cx="5181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अज्ञानता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धर्म का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विदेशी आक्रमण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भौगोलिक पृथकता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प्रजातियों की विभिन्नता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ग्रामीण सामाजिक ढांचा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70C0"/>
                </a:solidFill>
              </a:rPr>
              <a:t> गतिहीन समाज</a:t>
            </a:r>
          </a:p>
          <a:p>
            <a:pPr marL="0" indent="0">
              <a:buNone/>
            </a:pPr>
            <a:endParaRPr lang="en-US">
              <a:solidFill>
                <a:srgbClr val="0070C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299D12-1BA2-434D-984E-9625EF0EC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41" y="1924265"/>
            <a:ext cx="633412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8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B8C06-8F1A-8F45-8E8F-C81E2785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ग्रामीण भारत में जाति प्रथा को निर्बल करने वाले तत्व अथवा जाति के विघटन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7680F-9377-EC45-A918-155BA01FE4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नवीन सामाजिक वर्गों का जन्म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यातायात के साधनों में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धन का महत्व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वर्तमान शिक्षा प्रणाली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नए सामाजिक अधिनियम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आर्थिक संगठनों का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समाज सुधार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औद्योगिकरण तथा नगरीकरण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1DDC9A8-7D41-274A-B65D-C373D6C5F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133" y="1485106"/>
            <a:ext cx="4493146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ग्रामीण भारत में जाति प्रथा के गुण</vt:lpstr>
      <vt:lpstr>ग्रामीण भारत में जाति व्यवस्था के दोष</vt:lpstr>
      <vt:lpstr>ग्रामीण भारत में जाति प्रथा के पोषक तत्व</vt:lpstr>
      <vt:lpstr>ग्रामीण भारत में जाति प्रथा को निर्बल करने वाले तत्व अथवा जाति के विघटन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ग्रामीण भारत में जाति प्रथा के गुण</dc:title>
  <dc:creator>Unknown User</dc:creator>
  <cp:lastModifiedBy>Unknown User</cp:lastModifiedBy>
  <cp:revision>2</cp:revision>
  <dcterms:created xsi:type="dcterms:W3CDTF">2022-02-26T17:42:17Z</dcterms:created>
  <dcterms:modified xsi:type="dcterms:W3CDTF">2022-02-26T18:09:28Z</dcterms:modified>
</cp:coreProperties>
</file>