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788C-44A5-9849-82C0-F022DCEC0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314B31-FAAE-8545-BAAB-E66076CC4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1F793-805E-AA42-A0A1-7F286716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AF151-F896-8A45-91AC-0BCA86C16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52E66-38A3-174D-A6EF-99FA8DCF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9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8F437-BA0A-FD43-94E0-D1560863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1FE1F-B9C6-764E-A445-447D266C8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967FD-8FB0-D048-A35F-0CFFE4205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69AF2-AAAD-A64A-A2AF-6AF8475F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539B1-3145-3340-9ED5-C1D9A755F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9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8E05-22E7-8247-8089-333F7AC47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C9B19-9547-1448-8F20-727ED6674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B75FD-C76F-9B4D-B0EE-2F509D6E8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2E0E4-E179-DF4F-B3A2-6DE318179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25F46-020D-AE46-9812-5606320C0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3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6408-F090-0B4A-93D5-1B6C583AD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90CFD-60A3-6045-BE62-CB11F4C3B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21D68B-5D10-C24D-A36A-483CD5F22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847A5-3293-EB4A-A714-8B1645C04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83225-7A72-B34A-BECB-A5836F4A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CFADD-12CC-2141-BB2D-8FAFC6FD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22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CB0CC-5183-6743-AD7C-0F702A33A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FC548-26D1-EC4D-86D4-ED985955E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4EC9EE-B539-B944-AA87-762F10DDC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5670A7-0AD6-2942-A012-775F1294C8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B3A62A-FA3A-4041-AC8B-A66CA60D7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0C724C-8ED2-1540-83C9-42FAC856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19E7E-480E-8F47-A0AA-DEE2A04C6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EB39E4-CAF4-154C-960D-75795AB9C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9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B7CD1-FB86-874F-8B3B-459394F5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5FB815-8FA6-0246-9715-D7D4979E5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6E7C3-E564-D741-8BAA-F1B409199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1D7263-0F32-9C43-9753-AAEC3C060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36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5224BD-ACBB-CE43-8E56-4BA7C80E1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D19042-1B60-0E47-A67D-25E207DE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5958D-B1AA-2B44-A59D-66C8BCFE9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7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6A908-028E-5B48-BFD2-07DE830B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31BD3-66BB-6F46-85A9-9718263E9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F432E-B009-5345-9296-BF9FF3516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591FB-9FED-B44E-821C-0E4E179F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5CC10-3DDD-F143-A32E-5F311FC73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DA96C-FE77-374E-AC14-9797B63A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8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7914-1457-D94D-BDF3-7777D55C5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D8F3F6-BB05-A748-87B7-243A29B306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5A05A-EB5D-384B-92AE-9726B7813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53420-5273-404C-ABFF-A7B450864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380C5-5302-904D-8D43-26A3AF633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2BD0E-88EB-814E-A31B-7A2F4622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46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1C5CC-54F1-AC48-9CE8-1BC791236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92E5BF-A4E1-D748-8FF0-D455993BC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5473E-0D4D-684F-AEFC-1651B5809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A4E1A-16AB-984C-95A5-6365CD00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6BB23-4CD7-C04B-A7D8-9AD887D7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5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BFE0CB-092C-FB43-8025-B8B0E1110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314ED8-58AE-AF42-83F4-8BE83189C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54B4A-D086-AC4B-8EAC-14E0C6C41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09591-423B-A54A-B421-F24DA3ED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2E002-AF8F-334D-9840-76E8125C0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4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2CAD8-48DB-2F46-A458-004285C6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3274E-B96E-904E-BDEC-9894D5350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9C4D5-3DF5-DF4D-AF0E-DA3D90EC4D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F4E6E-829A-4641-9288-FDDC20F53D11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2C0BD-AEB5-6C46-87F5-D221B8FEB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11E76-A58E-364C-8050-F874EFB64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9FE39-AF60-2C4F-B3AA-8E14262789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9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0722D-5769-1142-88BB-90DF09C8F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7837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C00000"/>
                </a:solidFill>
              </a:rPr>
              <a:t>भारत छोड़ो आंदोलन के का</a:t>
            </a:r>
            <a:r>
              <a:rPr lang="en-US">
                <a:solidFill>
                  <a:srgbClr val="C00000"/>
                </a:solidFill>
              </a:rPr>
              <a:t>रण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22C35-5F2F-1141-BEFF-7515C23DC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1987826"/>
            <a:ext cx="4918686" cy="4348369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5200" b="1">
                <a:solidFill>
                  <a:schemeClr val="accent6"/>
                </a:solidFill>
              </a:rPr>
              <a:t>क्रिप्स मिशन की असफलता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200" b="1">
                <a:solidFill>
                  <a:schemeClr val="accent6"/>
                </a:solidFill>
              </a:rPr>
              <a:t>युद्ध में ब्रिटिश सरकार की सोचनीय स्थिति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200" b="1">
                <a:solidFill>
                  <a:schemeClr val="accent6"/>
                </a:solidFill>
              </a:rPr>
              <a:t>अंग्रेजी का घृणास्पद व्यवहार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200" b="1">
                <a:solidFill>
                  <a:schemeClr val="accent6"/>
                </a:solidFill>
              </a:rPr>
              <a:t>कांग्रेस का वर्धा प्रस्ताव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200" b="1">
                <a:solidFill>
                  <a:schemeClr val="accent6"/>
                </a:solidFill>
              </a:rPr>
              <a:t>गांधी जी की विचारधारा में परिवर्तन</a:t>
            </a:r>
          </a:p>
          <a:p>
            <a:pPr marL="457200" indent="-457200">
              <a:buFont typeface="+mj-lt"/>
              <a:buAutoNum type="arabicPeriod"/>
            </a:pPr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BE0947-A790-C24A-8728-C2D45D82B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7" y="1861481"/>
            <a:ext cx="4918686" cy="46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02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CCBD7-FFB2-D649-A872-9F1DA715B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905" y="-25341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chemeClr val="accent2"/>
                </a:solidFill>
              </a:rPr>
              <a:t>असफलता के प्रमुख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7E0DD-AC2F-B847-828A-15C09F66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70" y="1253331"/>
            <a:ext cx="1105326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6"/>
                </a:solidFill>
              </a:rPr>
              <a:t>सरकार की दमनकारी तथा कुचक्र नीति के कारण असफल हुआ।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6"/>
                </a:solidFill>
              </a:rPr>
              <a:t>उचित नेतृत्व तथा संयम का अभाव, जनसमूह सुव्यवस्थित आंदोलन के बजाय एक अनियंत्रित भीड़ में परिवर्तित होता चला गया और अंत में असफल सिद्ध हुआ।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6"/>
                </a:solidFill>
              </a:rPr>
              <a:t>आंदोलन का हिंसात्मक रूप।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6"/>
                </a:solidFill>
              </a:rPr>
              <a:t>आंदोलन की सुनियोजित तैयारी व समुचित वातावरण का अभाव के कारण असफल हुआ।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6"/>
                </a:solidFill>
              </a:rPr>
              <a:t>गांधीजी का प्रमुख कांग्रेसी नेताओं को आंदोलन शुरू करने के से पूर्व ही गिरफ्तार कर लिया गया।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6"/>
                </a:solidFill>
              </a:rPr>
              <a:t>सामने वादियों का मुस्लिम लीग ब्रिटिश भक्तों के गद्दारी के कारण आंदोलन असफल हुआ।</a:t>
            </a:r>
          </a:p>
        </p:txBody>
      </p:sp>
    </p:spTree>
    <p:extLst>
      <p:ext uri="{BB962C8B-B14F-4D97-AF65-F5344CB8AC3E}">
        <p14:creationId xmlns:p14="http://schemas.microsoft.com/office/powerpoint/2010/main" val="410245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C8D99-1751-9148-95A9-518CC176C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68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accent6"/>
                </a:solidFill>
              </a:rPr>
              <a:t>भारत छोड़ो आंदोलन का भारतीय राजनीति पर प्रभाव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C4098-4711-C643-ADFF-9E20F8298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2499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राष्ट्रीय एकता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स्वतंत्रता प्राप्ति के लिए मार्ग प्रशस्त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ब्रिटिश सरकार का हिलना वादे सोने की तैयारी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कांग्रेस द्वारा तुष्टीकरण की नीति को त्याग कर निर्णायक नीति को अपनाना।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समस्त देश में एक विशेष उत्साह तथा प्रफुल्ल लता के वातावरण का निर्मित होना।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A28D5C-4611-7F4D-8C2B-9D7DB4C7A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99" y="1463784"/>
            <a:ext cx="5190435" cy="507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73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भारत छोड़ो आंदोलन के कारण</vt:lpstr>
      <vt:lpstr>असफलता के प्रमुख कारण</vt:lpstr>
      <vt:lpstr>भारत छोड़ो आंदोलन का भारतीय राजनीति पर प्रभाव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भारत छोड़ो आंदोलन के कारण</dc:title>
  <dc:creator>Unknown User</dc:creator>
  <cp:lastModifiedBy>Unknown User</cp:lastModifiedBy>
  <cp:revision>2</cp:revision>
  <dcterms:created xsi:type="dcterms:W3CDTF">2022-02-26T05:50:58Z</dcterms:created>
  <dcterms:modified xsi:type="dcterms:W3CDTF">2022-02-26T06:07:30Z</dcterms:modified>
</cp:coreProperties>
</file>