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microsoft.com/office/2016/11/relationships/changesInfo" Target="changesInfos/changesInfo1.xml" /><Relationship Id="rId5" Type="http://schemas.openxmlformats.org/officeDocument/2006/relationships/slide" Target="slides/slide4.xml" /><Relationship Id="rId10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theme" Target="theme/theme1.xml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dhnanagal.ltp@gmail.com" userId="29ebd6f055acb4bb" providerId="LiveId" clId="{B99BA0C7-A3EF-064D-8632-48178496F5B4}"/>
    <pc:docChg chg="undo custSel addSld modSld">
      <pc:chgData name="sadhnanagal.ltp@gmail.com" userId="29ebd6f055acb4bb" providerId="LiveId" clId="{B99BA0C7-A3EF-064D-8632-48178496F5B4}" dt="2023-11-02T09:48:58.501" v="472" actId="20577"/>
      <pc:docMkLst>
        <pc:docMk/>
      </pc:docMkLst>
      <pc:sldChg chg="modSp">
        <pc:chgData name="sadhnanagal.ltp@gmail.com" userId="29ebd6f055acb4bb" providerId="LiveId" clId="{B99BA0C7-A3EF-064D-8632-48178496F5B4}" dt="2023-11-02T08:58:50.741" v="46"/>
        <pc:sldMkLst>
          <pc:docMk/>
          <pc:sldMk cId="1398291467" sldId="256"/>
        </pc:sldMkLst>
        <pc:spChg chg="mod">
          <ac:chgData name="sadhnanagal.ltp@gmail.com" userId="29ebd6f055acb4bb" providerId="LiveId" clId="{B99BA0C7-A3EF-064D-8632-48178496F5B4}" dt="2023-11-02T08:55:35.296" v="21"/>
          <ac:spMkLst>
            <pc:docMk/>
            <pc:sldMk cId="1398291467" sldId="256"/>
            <ac:spMk id="2" creationId="{1D1AF522-4B97-8D12-BDA1-3A7A0AF2EB36}"/>
          </ac:spMkLst>
        </pc:spChg>
        <pc:spChg chg="mod">
          <ac:chgData name="sadhnanagal.ltp@gmail.com" userId="29ebd6f055acb4bb" providerId="LiveId" clId="{B99BA0C7-A3EF-064D-8632-48178496F5B4}" dt="2023-11-02T08:58:50.741" v="46"/>
          <ac:spMkLst>
            <pc:docMk/>
            <pc:sldMk cId="1398291467" sldId="256"/>
            <ac:spMk id="3" creationId="{BD3AFDB3-903C-CCE2-BE2B-0C860F635180}"/>
          </ac:spMkLst>
        </pc:spChg>
      </pc:sldChg>
      <pc:sldChg chg="addSp delSp modSp new mod modClrScheme chgLayout">
        <pc:chgData name="sadhnanagal.ltp@gmail.com" userId="29ebd6f055acb4bb" providerId="LiveId" clId="{B99BA0C7-A3EF-064D-8632-48178496F5B4}" dt="2023-11-02T09:05:35.582" v="57" actId="14100"/>
        <pc:sldMkLst>
          <pc:docMk/>
          <pc:sldMk cId="3017225094" sldId="257"/>
        </pc:sldMkLst>
        <pc:spChg chg="del mod ord">
          <ac:chgData name="sadhnanagal.ltp@gmail.com" userId="29ebd6f055acb4bb" providerId="LiveId" clId="{B99BA0C7-A3EF-064D-8632-48178496F5B4}" dt="2023-11-02T09:04:28.435" v="49" actId="21"/>
          <ac:spMkLst>
            <pc:docMk/>
            <pc:sldMk cId="3017225094" sldId="257"/>
            <ac:spMk id="2" creationId="{AD387876-21C9-8C63-81AF-182909F405C1}"/>
          </ac:spMkLst>
        </pc:spChg>
        <pc:spChg chg="del mod ord">
          <ac:chgData name="sadhnanagal.ltp@gmail.com" userId="29ebd6f055acb4bb" providerId="LiveId" clId="{B99BA0C7-A3EF-064D-8632-48178496F5B4}" dt="2023-11-02T09:02:37.190" v="48" actId="700"/>
          <ac:spMkLst>
            <pc:docMk/>
            <pc:sldMk cId="3017225094" sldId="257"/>
            <ac:spMk id="3" creationId="{F690E0AE-5588-8D57-8C11-8C12D9942D69}"/>
          </ac:spMkLst>
        </pc:spChg>
        <pc:spChg chg="add del mod ord">
          <ac:chgData name="sadhnanagal.ltp@gmail.com" userId="29ebd6f055acb4bb" providerId="LiveId" clId="{B99BA0C7-A3EF-064D-8632-48178496F5B4}" dt="2023-11-02T09:02:37.190" v="48" actId="700"/>
          <ac:spMkLst>
            <pc:docMk/>
            <pc:sldMk cId="3017225094" sldId="257"/>
            <ac:spMk id="4" creationId="{BF573330-02CE-754B-4BBF-625F704FB795}"/>
          </ac:spMkLst>
        </pc:spChg>
        <pc:picChg chg="add mod">
          <ac:chgData name="sadhnanagal.ltp@gmail.com" userId="29ebd6f055acb4bb" providerId="LiveId" clId="{B99BA0C7-A3EF-064D-8632-48178496F5B4}" dt="2023-11-02T09:05:35.582" v="57" actId="14100"/>
          <ac:picMkLst>
            <pc:docMk/>
            <pc:sldMk cId="3017225094" sldId="257"/>
            <ac:picMk id="5" creationId="{FE3C01E8-1079-AF01-DC36-B59723BF2CEE}"/>
          </ac:picMkLst>
        </pc:picChg>
      </pc:sldChg>
      <pc:sldChg chg="modSp new">
        <pc:chgData name="sadhnanagal.ltp@gmail.com" userId="29ebd6f055acb4bb" providerId="LiveId" clId="{B99BA0C7-A3EF-064D-8632-48178496F5B4}" dt="2023-11-02T09:24:01.099" v="336" actId="20577"/>
        <pc:sldMkLst>
          <pc:docMk/>
          <pc:sldMk cId="2830770786" sldId="258"/>
        </pc:sldMkLst>
        <pc:spChg chg="mod">
          <ac:chgData name="sadhnanagal.ltp@gmail.com" userId="29ebd6f055acb4bb" providerId="LiveId" clId="{B99BA0C7-A3EF-064D-8632-48178496F5B4}" dt="2023-11-02T09:09:02.468" v="62" actId="255"/>
          <ac:spMkLst>
            <pc:docMk/>
            <pc:sldMk cId="2830770786" sldId="258"/>
            <ac:spMk id="2" creationId="{650DB692-73C4-107D-009B-2B902974C097}"/>
          </ac:spMkLst>
        </pc:spChg>
        <pc:spChg chg="mod">
          <ac:chgData name="sadhnanagal.ltp@gmail.com" userId="29ebd6f055acb4bb" providerId="LiveId" clId="{B99BA0C7-A3EF-064D-8632-48178496F5B4}" dt="2023-11-02T09:24:01.099" v="336" actId="20577"/>
          <ac:spMkLst>
            <pc:docMk/>
            <pc:sldMk cId="2830770786" sldId="258"/>
            <ac:spMk id="3" creationId="{0B65E1A0-EFCB-BE5E-A1CA-C453F99D9094}"/>
          </ac:spMkLst>
        </pc:spChg>
      </pc:sldChg>
      <pc:sldChg chg="delSp modSp new">
        <pc:chgData name="sadhnanagal.ltp@gmail.com" userId="29ebd6f055acb4bb" providerId="LiveId" clId="{B99BA0C7-A3EF-064D-8632-48178496F5B4}" dt="2023-11-02T09:46:56.762" v="442" actId="20577"/>
        <pc:sldMkLst>
          <pc:docMk/>
          <pc:sldMk cId="1767596447" sldId="259"/>
        </pc:sldMkLst>
        <pc:spChg chg="del">
          <ac:chgData name="sadhnanagal.ltp@gmail.com" userId="29ebd6f055acb4bb" providerId="LiveId" clId="{B99BA0C7-A3EF-064D-8632-48178496F5B4}" dt="2023-11-02T09:12:37.914" v="118" actId="21"/>
          <ac:spMkLst>
            <pc:docMk/>
            <pc:sldMk cId="1767596447" sldId="259"/>
            <ac:spMk id="2" creationId="{DDFED0A8-86D0-3C3B-6057-E282F2235597}"/>
          </ac:spMkLst>
        </pc:spChg>
        <pc:spChg chg="mod">
          <ac:chgData name="sadhnanagal.ltp@gmail.com" userId="29ebd6f055acb4bb" providerId="LiveId" clId="{B99BA0C7-A3EF-064D-8632-48178496F5B4}" dt="2023-11-02T09:46:56.762" v="442" actId="20577"/>
          <ac:spMkLst>
            <pc:docMk/>
            <pc:sldMk cId="1767596447" sldId="259"/>
            <ac:spMk id="3" creationId="{F3C3A846-0258-DDE7-F7B9-4F16B5E7D398}"/>
          </ac:spMkLst>
        </pc:spChg>
      </pc:sldChg>
      <pc:sldChg chg="delSp modSp new">
        <pc:chgData name="sadhnanagal.ltp@gmail.com" userId="29ebd6f055acb4bb" providerId="LiveId" clId="{B99BA0C7-A3EF-064D-8632-48178496F5B4}" dt="2023-11-02T09:48:58.501" v="472" actId="20577"/>
        <pc:sldMkLst>
          <pc:docMk/>
          <pc:sldMk cId="2197190882" sldId="260"/>
        </pc:sldMkLst>
        <pc:spChg chg="del">
          <ac:chgData name="sadhnanagal.ltp@gmail.com" userId="29ebd6f055acb4bb" providerId="LiveId" clId="{B99BA0C7-A3EF-064D-8632-48178496F5B4}" dt="2023-11-02T09:37:13.923" v="337" actId="21"/>
          <ac:spMkLst>
            <pc:docMk/>
            <pc:sldMk cId="2197190882" sldId="260"/>
            <ac:spMk id="2" creationId="{AD126852-37B6-D924-2FD5-EC40024E9E94}"/>
          </ac:spMkLst>
        </pc:spChg>
        <pc:spChg chg="mod">
          <ac:chgData name="sadhnanagal.ltp@gmail.com" userId="29ebd6f055acb4bb" providerId="LiveId" clId="{B99BA0C7-A3EF-064D-8632-48178496F5B4}" dt="2023-11-02T09:48:58.501" v="472" actId="20577"/>
          <ac:spMkLst>
            <pc:docMk/>
            <pc:sldMk cId="2197190882" sldId="260"/>
            <ac:spMk id="3" creationId="{77B0BE7D-E117-B396-CEE4-0A49259C9E1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11/2/2023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11/2/2023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11/2/2023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11/2/2023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11/2/2023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11/2/2023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11/2/2023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11/2/2023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11/2/2023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6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AF522-4B97-8D12-BDA1-3A7A0AF2EB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6000" b="1" dirty="0" err="1">
                <a:solidFill>
                  <a:srgbClr val="FF0000"/>
                </a:solidFill>
              </a:rPr>
              <a:t>इतिहास</a:t>
            </a:r>
            <a:br>
              <a:rPr lang="en-US" sz="6000" b="1" dirty="0">
                <a:solidFill>
                  <a:srgbClr val="FF0000"/>
                </a:solidFill>
              </a:rPr>
            </a:br>
            <a:r>
              <a:rPr lang="en-US" sz="4900" b="1" dirty="0" err="1">
                <a:solidFill>
                  <a:schemeClr val="bg1"/>
                </a:solidFill>
              </a:rPr>
              <a:t>बीए</a:t>
            </a:r>
            <a:r>
              <a:rPr lang="en-US" sz="4900" b="1" dirty="0">
                <a:solidFill>
                  <a:schemeClr val="bg1"/>
                </a:solidFill>
              </a:rPr>
              <a:t> </a:t>
            </a:r>
            <a:r>
              <a:rPr lang="en-US" sz="4900" b="1" dirty="0" err="1">
                <a:solidFill>
                  <a:schemeClr val="bg1"/>
                </a:solidFill>
              </a:rPr>
              <a:t>प्रथम</a:t>
            </a:r>
            <a:r>
              <a:rPr lang="en-US" sz="4900" b="1" dirty="0">
                <a:solidFill>
                  <a:schemeClr val="bg1"/>
                </a:solidFill>
              </a:rPr>
              <a:t> </a:t>
            </a:r>
            <a:r>
              <a:rPr lang="en-US" sz="4900" b="1" dirty="0" err="1">
                <a:solidFill>
                  <a:schemeClr val="bg1"/>
                </a:solidFill>
              </a:rPr>
              <a:t>सेमेस्टर</a:t>
            </a:r>
            <a:endParaRPr lang="en-US" sz="4900" b="1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3AFDB3-903C-CCE2-BE2B-0C860F6351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4000" b="1" dirty="0" err="1">
                <a:solidFill>
                  <a:srgbClr val="C00000"/>
                </a:solidFill>
              </a:rPr>
              <a:t>प्राचीन</a:t>
            </a:r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b="1" dirty="0" err="1">
                <a:solidFill>
                  <a:srgbClr val="C00000"/>
                </a:solidFill>
              </a:rPr>
              <a:t>एवं</a:t>
            </a:r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b="1" dirty="0" err="1">
                <a:solidFill>
                  <a:srgbClr val="C00000"/>
                </a:solidFill>
              </a:rPr>
              <a:t>आरंभिक</a:t>
            </a:r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b="1" dirty="0" err="1">
                <a:solidFill>
                  <a:srgbClr val="C00000"/>
                </a:solidFill>
              </a:rPr>
              <a:t>मध्यकालीन</a:t>
            </a:r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b="1" dirty="0" err="1">
                <a:solidFill>
                  <a:srgbClr val="C00000"/>
                </a:solidFill>
              </a:rPr>
              <a:t>भारत</a:t>
            </a:r>
            <a:endParaRPr lang="en-US" sz="4000" b="1" dirty="0">
              <a:solidFill>
                <a:srgbClr val="C00000"/>
              </a:solidFill>
            </a:endParaRPr>
          </a:p>
          <a:p>
            <a:r>
              <a:rPr lang="en-US" sz="4000" b="1" dirty="0">
                <a:solidFill>
                  <a:srgbClr val="C00000"/>
                </a:solidFill>
              </a:rPr>
              <a:t>( </a:t>
            </a:r>
            <a:r>
              <a:rPr lang="en-US" sz="4000" b="1" dirty="0" err="1">
                <a:solidFill>
                  <a:srgbClr val="C00000"/>
                </a:solidFill>
              </a:rPr>
              <a:t>प्रारंभ</a:t>
            </a:r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b="1" dirty="0" err="1">
                <a:solidFill>
                  <a:srgbClr val="C00000"/>
                </a:solidFill>
              </a:rPr>
              <a:t>से</a:t>
            </a:r>
            <a:r>
              <a:rPr lang="en-US" sz="4000" b="1" dirty="0">
                <a:solidFill>
                  <a:srgbClr val="C00000"/>
                </a:solidFill>
              </a:rPr>
              <a:t> 1206 ई. </a:t>
            </a:r>
            <a:r>
              <a:rPr lang="en-US" sz="4000" b="1" dirty="0" err="1">
                <a:solidFill>
                  <a:srgbClr val="C00000"/>
                </a:solidFill>
              </a:rPr>
              <a:t>तक</a:t>
            </a:r>
            <a:r>
              <a:rPr lang="en-US" sz="4000" b="1" dirty="0">
                <a:solidFill>
                  <a:srgbClr val="C00000"/>
                </a:solidFill>
              </a:rPr>
              <a:t> )</a:t>
            </a:r>
          </a:p>
        </p:txBody>
      </p:sp>
    </p:spTree>
    <p:extLst>
      <p:ext uri="{BB962C8B-B14F-4D97-AF65-F5344CB8AC3E}">
        <p14:creationId xmlns:p14="http://schemas.microsoft.com/office/powerpoint/2010/main" val="1398291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FE3C01E8-1079-AF01-DC36-B59723BF2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5359" y="160734"/>
            <a:ext cx="5572125" cy="669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225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DB692-73C4-107D-009B-2B902974C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err="1"/>
              <a:t>विषय</a:t>
            </a:r>
            <a:r>
              <a:rPr lang="en-US" sz="4800" b="1" dirty="0"/>
              <a:t> </a:t>
            </a:r>
            <a:r>
              <a:rPr lang="en-US" sz="4800" b="1" dirty="0" err="1"/>
              <a:t>सूची</a:t>
            </a:r>
            <a:endParaRPr lang="en-US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5E1A0-EFCB-BE5E-A1CA-C453F99D9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638045"/>
            <a:ext cx="7729728" cy="4059222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b="1" dirty="0" err="1"/>
              <a:t>प्राचीन</a:t>
            </a:r>
            <a:r>
              <a:rPr lang="en-US" sz="2800" b="1" dirty="0"/>
              <a:t> </a:t>
            </a:r>
            <a:r>
              <a:rPr lang="en-US" sz="2800" b="1" dirty="0" err="1"/>
              <a:t>भारतीय</a:t>
            </a:r>
            <a:r>
              <a:rPr lang="en-US" sz="2800" b="1" dirty="0"/>
              <a:t> </a:t>
            </a:r>
            <a:r>
              <a:rPr lang="en-US" sz="2800" b="1" dirty="0" err="1"/>
              <a:t>इतिहास</a:t>
            </a:r>
            <a:r>
              <a:rPr lang="en-US" sz="2800" b="1" dirty="0"/>
              <a:t>, </a:t>
            </a:r>
            <a:r>
              <a:rPr lang="en-US" sz="2800" b="1" dirty="0" err="1"/>
              <a:t>संस्कृति</a:t>
            </a:r>
            <a:r>
              <a:rPr lang="en-US" sz="2800" b="1" dirty="0"/>
              <a:t> </a:t>
            </a:r>
            <a:r>
              <a:rPr lang="en-US" sz="2800" b="1" dirty="0" err="1"/>
              <a:t>एवं</a:t>
            </a:r>
            <a:r>
              <a:rPr lang="en-US" sz="2800" b="1" dirty="0"/>
              <a:t> </a:t>
            </a:r>
            <a:r>
              <a:rPr lang="en-US" sz="2800" b="1" dirty="0" err="1"/>
              <a:t>परंपरा</a:t>
            </a:r>
            <a:r>
              <a:rPr lang="en-US" sz="2800" b="1" dirty="0"/>
              <a:t> </a:t>
            </a:r>
            <a:r>
              <a:rPr lang="en-US" sz="2800" b="1" dirty="0" err="1"/>
              <a:t>का</a:t>
            </a:r>
            <a:r>
              <a:rPr lang="en-US" sz="2800" b="1" dirty="0"/>
              <a:t> </a:t>
            </a:r>
            <a:r>
              <a:rPr lang="en-US" sz="2800" b="1" dirty="0" err="1"/>
              <a:t>परिचय</a:t>
            </a:r>
            <a:endParaRPr lang="en-US" sz="2800" b="1" dirty="0"/>
          </a:p>
          <a:p>
            <a:pPr marL="457200" indent="-457200">
              <a:buFont typeface="+mj-lt"/>
              <a:buAutoNum type="arabicPeriod"/>
            </a:pPr>
            <a:r>
              <a:rPr lang="en-US" sz="2800" b="1" dirty="0" err="1"/>
              <a:t>भारत</a:t>
            </a:r>
            <a:r>
              <a:rPr lang="en-US" sz="2800" b="1" dirty="0"/>
              <a:t> </a:t>
            </a:r>
            <a:r>
              <a:rPr lang="en-US" sz="2800" b="1" dirty="0" err="1"/>
              <a:t>के</a:t>
            </a:r>
            <a:r>
              <a:rPr lang="en-US" sz="2800" b="1" dirty="0"/>
              <a:t> </a:t>
            </a:r>
            <a:r>
              <a:rPr lang="en-US" sz="2800" b="1" dirty="0" err="1"/>
              <a:t>प्रमुख</a:t>
            </a:r>
            <a:r>
              <a:rPr lang="en-US" sz="2800" b="1" dirty="0"/>
              <a:t> </a:t>
            </a:r>
            <a:r>
              <a:rPr lang="en-US" sz="2800" b="1" dirty="0" err="1"/>
              <a:t>इतिहासकार</a:t>
            </a:r>
            <a:endParaRPr lang="en-US" sz="2800" b="1" dirty="0"/>
          </a:p>
          <a:p>
            <a:pPr marL="457200" indent="-457200">
              <a:buFont typeface="+mj-lt"/>
              <a:buAutoNum type="arabicPeriod"/>
            </a:pPr>
            <a:r>
              <a:rPr lang="en-US" sz="2800" b="1" dirty="0" err="1"/>
              <a:t>भारतीय</a:t>
            </a:r>
            <a:r>
              <a:rPr lang="en-US" sz="2800" b="1" dirty="0"/>
              <a:t> </a:t>
            </a:r>
            <a:r>
              <a:rPr lang="en-US" sz="2800" b="1" dirty="0" err="1"/>
              <a:t>ज्ञान</a:t>
            </a:r>
            <a:r>
              <a:rPr lang="en-US" sz="2800" b="1" dirty="0"/>
              <a:t> </a:t>
            </a:r>
            <a:r>
              <a:rPr lang="en-US" sz="2800" b="1" dirty="0" err="1"/>
              <a:t>पद्धति</a:t>
            </a:r>
            <a:endParaRPr lang="en-US" sz="2800" b="1" dirty="0"/>
          </a:p>
          <a:p>
            <a:pPr marL="457200" indent="-457200">
              <a:buFont typeface="+mj-lt"/>
              <a:buAutoNum type="arabicPeriod"/>
            </a:pPr>
            <a:r>
              <a:rPr lang="en-US" sz="2800" b="1" dirty="0" err="1"/>
              <a:t>प्रागैतिहासिक</a:t>
            </a:r>
            <a:r>
              <a:rPr lang="en-US" sz="2800" b="1" dirty="0"/>
              <a:t> </a:t>
            </a:r>
            <a:r>
              <a:rPr lang="en-US" sz="2800" b="1" dirty="0" err="1"/>
              <a:t>काल</a:t>
            </a:r>
            <a:r>
              <a:rPr lang="en-US" sz="2800" b="1" dirty="0"/>
              <a:t> </a:t>
            </a:r>
            <a:r>
              <a:rPr lang="en-US" sz="2800" b="1" dirty="0" err="1"/>
              <a:t>का</a:t>
            </a:r>
            <a:r>
              <a:rPr lang="en-US" sz="2800" b="1" dirty="0"/>
              <a:t> </a:t>
            </a:r>
            <a:r>
              <a:rPr lang="en-US" sz="2800" b="1" dirty="0" err="1"/>
              <a:t>संक्षिप्त</a:t>
            </a:r>
            <a:r>
              <a:rPr lang="en-US" sz="2800" b="1" dirty="0"/>
              <a:t> </a:t>
            </a:r>
            <a:r>
              <a:rPr lang="en-US" sz="2800" b="1" dirty="0" err="1"/>
              <a:t>इतिहास</a:t>
            </a:r>
            <a:r>
              <a:rPr lang="en-US" sz="2800" b="1" dirty="0"/>
              <a:t>- </a:t>
            </a:r>
            <a:r>
              <a:rPr lang="en-US" sz="2800" b="1" dirty="0" err="1"/>
              <a:t>पुरापाषाण</a:t>
            </a:r>
            <a:r>
              <a:rPr lang="en-US" sz="2800" b="1" dirty="0"/>
              <a:t> </a:t>
            </a:r>
            <a:r>
              <a:rPr lang="en-US" sz="2800" b="1" dirty="0" err="1"/>
              <a:t>कालीन</a:t>
            </a:r>
            <a:r>
              <a:rPr lang="en-US" sz="2800" b="1" dirty="0"/>
              <a:t> </a:t>
            </a:r>
            <a:r>
              <a:rPr lang="en-US" sz="2800" b="1" dirty="0" err="1"/>
              <a:t>संस्कृति</a:t>
            </a:r>
            <a:endParaRPr lang="en-US" sz="2800" b="1" dirty="0"/>
          </a:p>
          <a:p>
            <a:pPr marL="457200" indent="-457200">
              <a:buFont typeface="+mj-lt"/>
              <a:buAutoNum type="arabicPeriod"/>
            </a:pPr>
            <a:r>
              <a:rPr lang="en-US" sz="2800" b="1" dirty="0" err="1"/>
              <a:t>मध्य</a:t>
            </a:r>
            <a:r>
              <a:rPr lang="en-US" sz="2800" b="1" dirty="0"/>
              <a:t> </a:t>
            </a:r>
            <a:r>
              <a:rPr lang="en-US" sz="2800" b="1" dirty="0" err="1"/>
              <a:t>एवं</a:t>
            </a:r>
            <a:r>
              <a:rPr lang="en-US" sz="2800" b="1" dirty="0"/>
              <a:t> </a:t>
            </a:r>
            <a:r>
              <a:rPr lang="en-US" sz="2800" b="1" dirty="0" err="1"/>
              <a:t>नवपाषाण</a:t>
            </a:r>
            <a:r>
              <a:rPr lang="en-US" sz="2800" b="1" dirty="0"/>
              <a:t> </a:t>
            </a:r>
            <a:r>
              <a:rPr lang="en-US" sz="2800" b="1" dirty="0" err="1"/>
              <a:t>कालीन</a:t>
            </a:r>
            <a:r>
              <a:rPr lang="en-US" sz="2800" b="1" dirty="0"/>
              <a:t> </a:t>
            </a:r>
            <a:r>
              <a:rPr lang="en-US" sz="2800" b="1" dirty="0" err="1"/>
              <a:t>संस्कृति</a:t>
            </a:r>
            <a:endParaRPr lang="en-US" sz="2800" b="1" dirty="0"/>
          </a:p>
          <a:p>
            <a:pPr marL="457200" indent="-457200">
              <a:buFont typeface="+mj-lt"/>
              <a:buAutoNum type="arabicPeriod"/>
            </a:pPr>
            <a:r>
              <a:rPr lang="en-US" sz="2800" b="1" dirty="0" err="1"/>
              <a:t>सिंधु</a:t>
            </a:r>
            <a:r>
              <a:rPr lang="en-US" sz="2800" b="1" dirty="0"/>
              <a:t> </a:t>
            </a:r>
            <a:r>
              <a:rPr lang="en-US" sz="2800" b="1" dirty="0" err="1"/>
              <a:t>घाटी</a:t>
            </a:r>
            <a:r>
              <a:rPr lang="en-US" sz="2800" b="1" dirty="0"/>
              <a:t> </a:t>
            </a:r>
            <a:r>
              <a:rPr lang="en-US" sz="2800" b="1" dirty="0" err="1"/>
              <a:t>सभ्यता</a:t>
            </a:r>
            <a:r>
              <a:rPr lang="en-US" sz="2800" b="1" dirty="0"/>
              <a:t>- </a:t>
            </a:r>
            <a:r>
              <a:rPr lang="en-US" sz="2800" b="1" dirty="0" err="1"/>
              <a:t>उदय</a:t>
            </a:r>
            <a:r>
              <a:rPr lang="en-US" sz="2800" b="1" dirty="0"/>
              <a:t>, </a:t>
            </a:r>
            <a:r>
              <a:rPr lang="en-US" sz="2800" b="1" dirty="0" err="1"/>
              <a:t>विस्तार</a:t>
            </a:r>
            <a:r>
              <a:rPr lang="en-US" sz="2800" b="1" dirty="0"/>
              <a:t> </a:t>
            </a:r>
            <a:r>
              <a:rPr lang="en-US" sz="2800" b="1" dirty="0" err="1"/>
              <a:t>एवं</a:t>
            </a:r>
            <a:r>
              <a:rPr lang="en-US" sz="2800" b="1" dirty="0"/>
              <a:t> </a:t>
            </a:r>
            <a:r>
              <a:rPr lang="en-US" sz="2800" b="1" dirty="0" err="1"/>
              <a:t>पतन</a:t>
            </a:r>
            <a:endParaRPr lang="en-US" sz="2800" b="1" dirty="0"/>
          </a:p>
          <a:p>
            <a:pPr marL="0" indent="0">
              <a:buNone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830770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3A846-0258-DDE7-F7B9-4F16B5E7D3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9453" y="294680"/>
            <a:ext cx="9786937" cy="6268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 </a:t>
            </a:r>
          </a:p>
          <a:p>
            <a:pPr marL="0" indent="0">
              <a:buNone/>
            </a:pPr>
            <a:r>
              <a:rPr lang="en-US" sz="2800" b="1" dirty="0"/>
              <a:t>7. </a:t>
            </a:r>
            <a:r>
              <a:rPr lang="en-US" sz="2800" b="1" dirty="0" err="1"/>
              <a:t>सिंधु</a:t>
            </a:r>
            <a:r>
              <a:rPr lang="en-US" sz="2800" b="1" dirty="0"/>
              <a:t> </a:t>
            </a:r>
            <a:r>
              <a:rPr lang="en-US" sz="2800" b="1" dirty="0" err="1"/>
              <a:t>घाटी</a:t>
            </a:r>
            <a:r>
              <a:rPr lang="en-US" sz="2800" b="1" dirty="0"/>
              <a:t> </a:t>
            </a:r>
            <a:r>
              <a:rPr lang="en-US" sz="2800" b="1" dirty="0" err="1"/>
              <a:t>सभ्यता</a:t>
            </a:r>
            <a:r>
              <a:rPr lang="en-US" sz="2800" b="1" dirty="0"/>
              <a:t>- </a:t>
            </a:r>
            <a:r>
              <a:rPr lang="en-US" sz="2800" b="1" dirty="0" err="1"/>
              <a:t>समाज</a:t>
            </a:r>
            <a:r>
              <a:rPr lang="en-US" sz="2800" b="1" dirty="0"/>
              <a:t> </a:t>
            </a:r>
            <a:r>
              <a:rPr lang="en-US" sz="2800" b="1" dirty="0" err="1"/>
              <a:t>एवं</a:t>
            </a:r>
            <a:r>
              <a:rPr lang="en-US" sz="2800" b="1" dirty="0"/>
              <a:t> </a:t>
            </a:r>
            <a:r>
              <a:rPr lang="en-US" sz="2800" b="1" dirty="0" err="1"/>
              <a:t>संस्कृति</a:t>
            </a:r>
            <a:endParaRPr lang="en-US" sz="2800" b="1" dirty="0"/>
          </a:p>
          <a:p>
            <a:pPr marL="514350" indent="-514350">
              <a:buAutoNum type="arabicPeriod" startAt="8"/>
            </a:pPr>
            <a:r>
              <a:rPr lang="en-US" sz="2800" b="1" dirty="0" err="1"/>
              <a:t>वैदिक</a:t>
            </a:r>
            <a:r>
              <a:rPr lang="en-US" sz="2800" b="1" dirty="0"/>
              <a:t> </a:t>
            </a:r>
            <a:r>
              <a:rPr lang="en-US" sz="2800" b="1" dirty="0" err="1"/>
              <a:t>एवं</a:t>
            </a:r>
            <a:r>
              <a:rPr lang="en-US" sz="2800" b="1" dirty="0"/>
              <a:t> </a:t>
            </a:r>
            <a:r>
              <a:rPr lang="en-US" sz="2800" b="1" dirty="0" err="1"/>
              <a:t>उत्तर</a:t>
            </a:r>
            <a:r>
              <a:rPr lang="en-US" sz="2800" b="1" dirty="0"/>
              <a:t> </a:t>
            </a:r>
            <a:r>
              <a:rPr lang="en-US" sz="2800" b="1" dirty="0" err="1"/>
              <a:t>वैदिक</a:t>
            </a:r>
            <a:r>
              <a:rPr lang="en-US" sz="2800" b="1" dirty="0"/>
              <a:t> </a:t>
            </a:r>
            <a:r>
              <a:rPr lang="en-US" sz="2800" b="1" dirty="0" err="1"/>
              <a:t>का</a:t>
            </a:r>
            <a:endParaRPr lang="en-US" sz="2800" b="1" dirty="0"/>
          </a:p>
          <a:p>
            <a:pPr marL="514350" indent="-514350">
              <a:buAutoNum type="arabicPeriod" startAt="8"/>
            </a:pPr>
            <a:r>
              <a:rPr lang="en-US" sz="2800" b="1" dirty="0" err="1"/>
              <a:t>मगध</a:t>
            </a:r>
            <a:r>
              <a:rPr lang="en-US" sz="2800" b="1" dirty="0"/>
              <a:t> </a:t>
            </a:r>
            <a:r>
              <a:rPr lang="en-US" sz="2800" b="1" dirty="0" err="1"/>
              <a:t>साम्राज्य</a:t>
            </a:r>
            <a:r>
              <a:rPr lang="en-US" sz="2800" b="1" dirty="0"/>
              <a:t> </a:t>
            </a:r>
            <a:r>
              <a:rPr lang="en-US" sz="2800" b="1" dirty="0" err="1"/>
              <a:t>का</a:t>
            </a:r>
            <a:r>
              <a:rPr lang="en-US" sz="2800" b="1" dirty="0"/>
              <a:t> </a:t>
            </a:r>
            <a:r>
              <a:rPr lang="en-US" sz="2800" b="1" dirty="0" err="1"/>
              <a:t>उदय</a:t>
            </a:r>
            <a:r>
              <a:rPr lang="en-US" sz="2800" b="1" dirty="0"/>
              <a:t> </a:t>
            </a:r>
          </a:p>
          <a:p>
            <a:pPr marL="514350" indent="-514350">
              <a:buAutoNum type="arabicPeriod" startAt="8"/>
            </a:pPr>
            <a:r>
              <a:rPr lang="en-US" sz="2800" b="1" dirty="0" err="1"/>
              <a:t>मौर्य</a:t>
            </a:r>
            <a:r>
              <a:rPr lang="en-US" sz="2800" b="1" dirty="0"/>
              <a:t> </a:t>
            </a:r>
            <a:r>
              <a:rPr lang="en-US" sz="2800" b="1" dirty="0" err="1"/>
              <a:t>साम्राज्य</a:t>
            </a:r>
            <a:r>
              <a:rPr lang="en-US" sz="2800" b="1" dirty="0"/>
              <a:t>- </a:t>
            </a:r>
            <a:r>
              <a:rPr lang="en-US" sz="2800" b="1" dirty="0" err="1"/>
              <a:t>चंद्रगुप्त</a:t>
            </a:r>
            <a:r>
              <a:rPr lang="en-US" sz="2800" b="1" dirty="0"/>
              <a:t> </a:t>
            </a:r>
            <a:r>
              <a:rPr lang="en-US" sz="2800" b="1" dirty="0" err="1"/>
              <a:t>मौर्य</a:t>
            </a:r>
            <a:r>
              <a:rPr lang="en-US" sz="2800" b="1" dirty="0"/>
              <a:t>, </a:t>
            </a:r>
            <a:r>
              <a:rPr lang="en-US" sz="2800" b="1" dirty="0" err="1"/>
              <a:t>बिंदुसार</a:t>
            </a:r>
            <a:r>
              <a:rPr lang="en-US" sz="2800" b="1" dirty="0"/>
              <a:t>, </a:t>
            </a:r>
            <a:r>
              <a:rPr lang="en-US" sz="2800" b="1" dirty="0" err="1"/>
              <a:t>अशोक</a:t>
            </a:r>
            <a:r>
              <a:rPr lang="en-US" sz="2800" b="1" dirty="0"/>
              <a:t> </a:t>
            </a:r>
            <a:r>
              <a:rPr lang="en-US" sz="2800" b="1" dirty="0" err="1"/>
              <a:t>महान</a:t>
            </a:r>
            <a:r>
              <a:rPr lang="en-US" sz="2800" b="1" dirty="0"/>
              <a:t>, </a:t>
            </a:r>
            <a:r>
              <a:rPr lang="en-US" sz="2800" b="1" dirty="0" err="1"/>
              <a:t>कौटिल्य</a:t>
            </a:r>
            <a:r>
              <a:rPr lang="en-US" sz="2800" b="1" dirty="0"/>
              <a:t> </a:t>
            </a:r>
            <a:r>
              <a:rPr lang="en-US" sz="2800" b="1" dirty="0" err="1"/>
              <a:t>एवं</a:t>
            </a:r>
            <a:r>
              <a:rPr lang="en-US" sz="2800" b="1" dirty="0"/>
              <a:t> </a:t>
            </a:r>
            <a:r>
              <a:rPr lang="en-US" sz="2800" b="1" dirty="0" err="1"/>
              <a:t>उसका</a:t>
            </a:r>
            <a:r>
              <a:rPr lang="en-US" sz="2800" b="1" dirty="0"/>
              <a:t> </a:t>
            </a:r>
            <a:r>
              <a:rPr lang="en-US" sz="2800" b="1" dirty="0" err="1"/>
              <a:t>अर्थशास्त्र</a:t>
            </a:r>
            <a:r>
              <a:rPr lang="en-US" sz="2800" b="1" dirty="0"/>
              <a:t> </a:t>
            </a:r>
          </a:p>
          <a:p>
            <a:pPr marL="514350" indent="-514350">
              <a:buAutoNum type="arabicPeriod" startAt="8"/>
            </a:pPr>
            <a:r>
              <a:rPr lang="en-US" sz="2800" b="1" dirty="0" err="1"/>
              <a:t>गुप्त</a:t>
            </a:r>
            <a:r>
              <a:rPr lang="en-US" sz="2800" b="1" dirty="0"/>
              <a:t> </a:t>
            </a:r>
            <a:r>
              <a:rPr lang="en-US" sz="2800" b="1" dirty="0" err="1"/>
              <a:t>साम्राज्य</a:t>
            </a:r>
            <a:r>
              <a:rPr lang="en-US" sz="2800" b="1" dirty="0"/>
              <a:t>- </a:t>
            </a:r>
            <a:r>
              <a:rPr lang="en-US" sz="2800" b="1" dirty="0" err="1"/>
              <a:t>चंद्रगुप्त</a:t>
            </a:r>
            <a:r>
              <a:rPr lang="en-US" sz="2800" b="1" dirty="0"/>
              <a:t>, समुद्रगुप्त, </a:t>
            </a:r>
            <a:r>
              <a:rPr lang="en-US" sz="2800" b="1" dirty="0" err="1"/>
              <a:t>चंद्रगुप्त</a:t>
            </a:r>
            <a:r>
              <a:rPr lang="en-US" sz="2800" b="1" dirty="0"/>
              <a:t> ‘</a:t>
            </a:r>
            <a:r>
              <a:rPr lang="en-US" sz="2800" b="1" dirty="0" err="1"/>
              <a:t>विक्रमादित्य</a:t>
            </a:r>
            <a:r>
              <a:rPr lang="en-US" sz="2800" b="1" dirty="0"/>
              <a:t>’ </a:t>
            </a:r>
            <a:r>
              <a:rPr lang="en-US" sz="2800" b="1" dirty="0" err="1"/>
              <a:t>प्राचीन</a:t>
            </a:r>
            <a:r>
              <a:rPr lang="en-US" sz="2800" b="1" dirty="0"/>
              <a:t> </a:t>
            </a:r>
            <a:r>
              <a:rPr lang="en-US" sz="2800" b="1" dirty="0" err="1"/>
              <a:t>भारत</a:t>
            </a:r>
            <a:r>
              <a:rPr lang="en-US" sz="2800" b="1" dirty="0"/>
              <a:t> </a:t>
            </a:r>
            <a:r>
              <a:rPr lang="en-US" sz="2800" b="1" dirty="0" err="1"/>
              <a:t>का</a:t>
            </a:r>
            <a:r>
              <a:rPr lang="en-US" sz="2800" b="1" dirty="0"/>
              <a:t> </a:t>
            </a:r>
            <a:r>
              <a:rPr lang="en-US" sz="2800" b="1" dirty="0" err="1"/>
              <a:t>स्वर्ण</a:t>
            </a:r>
            <a:r>
              <a:rPr lang="en-US" sz="2800" b="1" dirty="0"/>
              <a:t> </a:t>
            </a:r>
            <a:r>
              <a:rPr lang="en-US" sz="2800" b="1" dirty="0" err="1"/>
              <a:t>युग</a:t>
            </a:r>
            <a:endParaRPr lang="en-US" sz="2800" b="1" dirty="0"/>
          </a:p>
          <a:p>
            <a:pPr marL="514350" indent="-514350">
              <a:buAutoNum type="arabicPeriod" startAt="8"/>
            </a:pPr>
            <a:r>
              <a:rPr lang="en-US" sz="2800" b="1" dirty="0" err="1"/>
              <a:t>हर्षवर्धन</a:t>
            </a:r>
            <a:r>
              <a:rPr lang="en-US" sz="2800" b="1" dirty="0"/>
              <a:t> </a:t>
            </a:r>
            <a:r>
              <a:rPr lang="en-US" sz="2800" b="1" dirty="0" err="1"/>
              <a:t>का</a:t>
            </a:r>
            <a:r>
              <a:rPr lang="en-US" sz="2800" b="1" dirty="0"/>
              <a:t> </a:t>
            </a:r>
            <a:r>
              <a:rPr lang="en-US" sz="2800" b="1" dirty="0" err="1"/>
              <a:t>काल</a:t>
            </a:r>
            <a:endParaRPr lang="en-US" sz="2800" b="1" dirty="0"/>
          </a:p>
          <a:p>
            <a:pPr marL="514350" indent="-514350">
              <a:buAutoNum type="arabicPeriod" startAt="8"/>
            </a:pPr>
            <a:r>
              <a:rPr lang="en-US" sz="2800" b="1" dirty="0" err="1"/>
              <a:t>राजपूत</a:t>
            </a:r>
            <a:r>
              <a:rPr lang="en-US" sz="2800" b="1" dirty="0"/>
              <a:t> </a:t>
            </a:r>
            <a:r>
              <a:rPr lang="en-US" sz="2800" b="1" dirty="0" err="1"/>
              <a:t>राज्यों</a:t>
            </a:r>
            <a:r>
              <a:rPr lang="en-US" sz="2800" b="1" dirty="0"/>
              <a:t> </a:t>
            </a:r>
            <a:r>
              <a:rPr lang="en-US" sz="2800" b="1" dirty="0" err="1"/>
              <a:t>का</a:t>
            </a:r>
            <a:r>
              <a:rPr lang="en-US" sz="2800" b="1" dirty="0"/>
              <a:t> </a:t>
            </a:r>
            <a:r>
              <a:rPr lang="en-US" sz="2800" b="1" dirty="0" err="1"/>
              <a:t>उदय-प्रतिहार</a:t>
            </a:r>
            <a:r>
              <a:rPr lang="en-US" sz="2800" b="1" dirty="0"/>
              <a:t>, </a:t>
            </a:r>
            <a:r>
              <a:rPr lang="en-US" sz="2800" b="1" dirty="0" err="1"/>
              <a:t>परमार</a:t>
            </a:r>
            <a:r>
              <a:rPr lang="en-US" sz="2800" b="1" dirty="0"/>
              <a:t>, </a:t>
            </a:r>
            <a:r>
              <a:rPr lang="en-US" sz="2800" b="1" dirty="0" err="1"/>
              <a:t>चालुक्य</a:t>
            </a:r>
            <a:r>
              <a:rPr lang="en-US" sz="2800" b="1" dirty="0"/>
              <a:t> </a:t>
            </a:r>
            <a:r>
              <a:rPr lang="en-US" sz="2800" b="1" dirty="0" err="1"/>
              <a:t>एवं</a:t>
            </a:r>
            <a:r>
              <a:rPr lang="en-US" sz="2800" b="1" dirty="0"/>
              <a:t> </a:t>
            </a:r>
            <a:r>
              <a:rPr lang="en-US" sz="2800" b="1" dirty="0" err="1"/>
              <a:t>चौहान</a:t>
            </a:r>
            <a:r>
              <a:rPr lang="en-US" sz="2800" b="1" dirty="0"/>
              <a:t> </a:t>
            </a:r>
            <a:r>
              <a:rPr lang="en-US" sz="2800" b="1" dirty="0" err="1"/>
              <a:t>वंश</a:t>
            </a:r>
            <a:r>
              <a:rPr lang="en-US" sz="2800" b="1" dirty="0"/>
              <a:t> </a:t>
            </a:r>
            <a:r>
              <a:rPr lang="en-US" sz="2800" b="1" dirty="0" err="1"/>
              <a:t>के</a:t>
            </a:r>
            <a:r>
              <a:rPr lang="en-US" sz="2800" b="1" dirty="0"/>
              <a:t> </a:t>
            </a:r>
            <a:r>
              <a:rPr lang="en-US" sz="2800" b="1" dirty="0" err="1"/>
              <a:t>राजपूत</a:t>
            </a:r>
            <a:r>
              <a:rPr lang="en-US" sz="2800" b="1" dirty="0"/>
              <a:t> </a:t>
            </a:r>
            <a:r>
              <a:rPr lang="en-US" sz="2800" b="1" dirty="0" err="1"/>
              <a:t>युग</a:t>
            </a:r>
            <a:r>
              <a:rPr lang="en-US" sz="2800" b="1" dirty="0"/>
              <a:t> </a:t>
            </a:r>
            <a:r>
              <a:rPr lang="en-US" sz="2800" b="1" dirty="0" err="1"/>
              <a:t>में</a:t>
            </a:r>
            <a:r>
              <a:rPr lang="en-US" sz="2800" b="1" dirty="0"/>
              <a:t> </a:t>
            </a:r>
            <a:r>
              <a:rPr lang="en-US" sz="2800" b="1" dirty="0" err="1"/>
              <a:t>संस्कृति</a:t>
            </a:r>
            <a:r>
              <a:rPr lang="en-US" sz="2800" b="1" dirty="0"/>
              <a:t>, </a:t>
            </a:r>
            <a:r>
              <a:rPr lang="en-US" sz="2800" b="1" dirty="0" err="1"/>
              <a:t>कला</a:t>
            </a:r>
            <a:r>
              <a:rPr lang="en-US" sz="2800" b="1" dirty="0"/>
              <a:t> </a:t>
            </a:r>
            <a:r>
              <a:rPr lang="en-US" sz="2800" b="1" dirty="0" err="1"/>
              <a:t>एवं</a:t>
            </a:r>
            <a:r>
              <a:rPr lang="en-US" sz="2800" b="1" dirty="0"/>
              <a:t> </a:t>
            </a:r>
            <a:r>
              <a:rPr lang="en-US" sz="2800" b="1" dirty="0" err="1"/>
              <a:t>स्थापत्य</a:t>
            </a:r>
            <a:endParaRPr lang="en-US" sz="2800" b="1" dirty="0"/>
          </a:p>
          <a:p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767596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0BE7D-E117-B396-CEE4-0A49259C9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3031" y="303610"/>
            <a:ext cx="9626203" cy="543641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14. </a:t>
            </a:r>
            <a:r>
              <a:rPr lang="en-US" sz="2800" b="1" dirty="0" err="1"/>
              <a:t>भारत</a:t>
            </a:r>
            <a:r>
              <a:rPr lang="en-US" sz="2800" b="1" dirty="0"/>
              <a:t> </a:t>
            </a:r>
            <a:r>
              <a:rPr lang="en-US" sz="2800" b="1" dirty="0" err="1"/>
              <a:t>में</a:t>
            </a:r>
            <a:r>
              <a:rPr lang="en-US" sz="2800" b="1" dirty="0"/>
              <a:t> </a:t>
            </a:r>
            <a:r>
              <a:rPr lang="en-US" sz="2800" b="1" dirty="0" err="1"/>
              <a:t>सामंतवाद</a:t>
            </a:r>
            <a:r>
              <a:rPr lang="en-US" sz="2800" b="1" dirty="0"/>
              <a:t> </a:t>
            </a:r>
            <a:r>
              <a:rPr lang="en-US" sz="2800" b="1" dirty="0" err="1"/>
              <a:t>का</a:t>
            </a:r>
            <a:r>
              <a:rPr lang="en-US" sz="2800" b="1" dirty="0"/>
              <a:t> </a:t>
            </a:r>
            <a:r>
              <a:rPr lang="en-US" sz="2800" b="1" dirty="0" err="1"/>
              <a:t>उदय</a:t>
            </a: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15. </a:t>
            </a:r>
            <a:r>
              <a:rPr lang="en-US" sz="2800" b="1" dirty="0" err="1"/>
              <a:t>हिंदुओं</a:t>
            </a:r>
            <a:r>
              <a:rPr lang="en-US" sz="2800" b="1" dirty="0"/>
              <a:t> </a:t>
            </a:r>
            <a:r>
              <a:rPr lang="en-US" sz="2800" b="1" dirty="0" err="1"/>
              <a:t>के</a:t>
            </a:r>
            <a:r>
              <a:rPr lang="en-US" sz="2800" b="1" dirty="0"/>
              <a:t> </a:t>
            </a:r>
            <a:r>
              <a:rPr lang="en-US" sz="2800" b="1" dirty="0" err="1"/>
              <a:t>रीति</a:t>
            </a:r>
            <a:r>
              <a:rPr lang="en-US" sz="2800" b="1" dirty="0"/>
              <a:t>- </a:t>
            </a:r>
            <a:r>
              <a:rPr lang="en-US" sz="2800" b="1" dirty="0" err="1"/>
              <a:t>रिवाज</a:t>
            </a:r>
            <a:r>
              <a:rPr lang="en-US" sz="2800" b="1" dirty="0"/>
              <a:t> </a:t>
            </a:r>
            <a:r>
              <a:rPr lang="en-US" sz="2800" b="1" dirty="0" err="1"/>
              <a:t>संस्कार</a:t>
            </a:r>
            <a:r>
              <a:rPr lang="en-US" sz="2800" b="1" dirty="0"/>
              <a:t> </a:t>
            </a:r>
            <a:r>
              <a:rPr lang="en-US" sz="2800" b="1" dirty="0" err="1"/>
              <a:t>एवं</a:t>
            </a:r>
            <a:r>
              <a:rPr lang="en-US" sz="2800" b="1" dirty="0"/>
              <a:t> </a:t>
            </a:r>
            <a:r>
              <a:rPr lang="en-US" sz="2800" b="1" dirty="0" err="1"/>
              <a:t>मान्यताएं</a:t>
            </a:r>
            <a:r>
              <a:rPr lang="en-US" sz="2800" b="1" dirty="0"/>
              <a:t> </a:t>
            </a:r>
          </a:p>
          <a:p>
            <a:pPr marL="0" indent="0">
              <a:buNone/>
            </a:pPr>
            <a:r>
              <a:rPr lang="en-US" sz="2800" b="1" dirty="0"/>
              <a:t>16. </a:t>
            </a:r>
            <a:r>
              <a:rPr lang="en-US" sz="2800" b="1" dirty="0" err="1"/>
              <a:t>इस्लाम</a:t>
            </a:r>
            <a:r>
              <a:rPr lang="en-US" sz="2800" b="1" dirty="0"/>
              <a:t> </a:t>
            </a:r>
            <a:r>
              <a:rPr lang="en-US" sz="2800" b="1" dirty="0" err="1"/>
              <a:t>का</a:t>
            </a:r>
            <a:r>
              <a:rPr lang="en-US" sz="2800" b="1" dirty="0"/>
              <a:t> </a:t>
            </a:r>
            <a:r>
              <a:rPr lang="en-US" sz="2800" b="1" dirty="0" err="1"/>
              <a:t>आगमन</a:t>
            </a:r>
            <a:r>
              <a:rPr lang="en-US" sz="2800" b="1" dirty="0"/>
              <a:t>- </a:t>
            </a:r>
            <a:r>
              <a:rPr lang="en-US" sz="2800" b="1" dirty="0" err="1"/>
              <a:t>महमूद</a:t>
            </a:r>
            <a:r>
              <a:rPr lang="en-US" sz="2800" b="1" dirty="0"/>
              <a:t> </a:t>
            </a:r>
            <a:r>
              <a:rPr lang="en-US" sz="2800" b="1" dirty="0" err="1"/>
              <a:t>गजनवी</a:t>
            </a:r>
            <a:r>
              <a:rPr lang="en-US" sz="2800" b="1" dirty="0"/>
              <a:t>  </a:t>
            </a:r>
            <a:r>
              <a:rPr lang="en-US" sz="2800" b="1" dirty="0" err="1"/>
              <a:t>एवं</a:t>
            </a:r>
            <a:r>
              <a:rPr lang="en-US" sz="2800" b="1" dirty="0"/>
              <a:t> </a:t>
            </a:r>
            <a:r>
              <a:rPr lang="en-US" sz="2800" b="1" dirty="0" err="1"/>
              <a:t>मोहम्मद</a:t>
            </a:r>
            <a:r>
              <a:rPr lang="en-US" sz="2800" b="1" dirty="0"/>
              <a:t> </a:t>
            </a:r>
            <a:r>
              <a:rPr lang="en-US" sz="2800" b="1" dirty="0" err="1"/>
              <a:t>गौरी</a:t>
            </a:r>
            <a:endParaRPr lang="en-US" sz="2800" b="1" dirty="0"/>
          </a:p>
          <a:p>
            <a:pPr marL="0" indent="0">
              <a:buNone/>
            </a:pPr>
            <a:endParaRPr lang="en-US" sz="2800" b="1" dirty="0"/>
          </a:p>
          <a:p>
            <a:pPr marL="514350" indent="-514350">
              <a:buFont typeface="+mj-lt"/>
              <a:buAutoNum type="arabicPeriod"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197190882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5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Parcel</vt:lpstr>
      <vt:lpstr>इतिहास बीए प्रथम सेमेस्टर</vt:lpstr>
      <vt:lpstr>PowerPoint Presentation</vt:lpstr>
      <vt:lpstr>विषय सूची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इतिहास बीए प्रथम सेमेस्टर</dc:title>
  <dc:creator>sadhnanagal.ltp@gmail.com</dc:creator>
  <cp:lastModifiedBy>sadhnanagal.ltp@gmail.com</cp:lastModifiedBy>
  <cp:revision>1</cp:revision>
  <dcterms:created xsi:type="dcterms:W3CDTF">2023-11-02T08:52:13Z</dcterms:created>
  <dcterms:modified xsi:type="dcterms:W3CDTF">2023-11-02T09:49:48Z</dcterms:modified>
</cp:coreProperties>
</file>