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microsoft.com/office/2016/11/relationships/changesInfo" Target="changesInfos/changesInfo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dhnanagal.ltp@gmail.com" userId="29ebd6f055acb4bb" providerId="LiveId" clId="{548E3926-6238-8F49-ACE5-F3639AC34BE9}"/>
    <pc:docChg chg="undo custSel addSld delSld modSld">
      <pc:chgData name="sadhnanagal.ltp@gmail.com" userId="29ebd6f055acb4bb" providerId="LiveId" clId="{548E3926-6238-8F49-ACE5-F3639AC34BE9}" dt="2023-11-03T07:40:34.110" v="471"/>
      <pc:docMkLst>
        <pc:docMk/>
      </pc:docMkLst>
      <pc:sldChg chg="modSp">
        <pc:chgData name="sadhnanagal.ltp@gmail.com" userId="29ebd6f055acb4bb" providerId="LiveId" clId="{548E3926-6238-8F49-ACE5-F3639AC34BE9}" dt="2023-11-03T07:40:34.110" v="471"/>
        <pc:sldMkLst>
          <pc:docMk/>
          <pc:sldMk cId="2586048208" sldId="256"/>
        </pc:sldMkLst>
        <pc:spChg chg="mod">
          <ac:chgData name="sadhnanagal.ltp@gmail.com" userId="29ebd6f055acb4bb" providerId="LiveId" clId="{548E3926-6238-8F49-ACE5-F3639AC34BE9}" dt="2023-11-03T05:12:07.006" v="16"/>
          <ac:spMkLst>
            <pc:docMk/>
            <pc:sldMk cId="2586048208" sldId="256"/>
            <ac:spMk id="2" creationId="{2F0C5EFC-750A-6724-7AB3-6FC6B0F34D27}"/>
          </ac:spMkLst>
        </pc:spChg>
        <pc:spChg chg="mod">
          <ac:chgData name="sadhnanagal.ltp@gmail.com" userId="29ebd6f055acb4bb" providerId="LiveId" clId="{548E3926-6238-8F49-ACE5-F3639AC34BE9}" dt="2023-11-03T07:40:34.110" v="471"/>
          <ac:spMkLst>
            <pc:docMk/>
            <pc:sldMk cId="2586048208" sldId="256"/>
            <ac:spMk id="3" creationId="{0F354F92-9E96-C53D-7A03-2F7AE207ED89}"/>
          </ac:spMkLst>
        </pc:spChg>
      </pc:sldChg>
      <pc:sldChg chg="addSp delSp modSp new mod modClrScheme chgLayout">
        <pc:chgData name="sadhnanagal.ltp@gmail.com" userId="29ebd6f055acb4bb" providerId="LiveId" clId="{548E3926-6238-8F49-ACE5-F3639AC34BE9}" dt="2023-11-03T05:17:41.042" v="36" actId="14100"/>
        <pc:sldMkLst>
          <pc:docMk/>
          <pc:sldMk cId="2194345155" sldId="257"/>
        </pc:sldMkLst>
        <pc:spChg chg="del">
          <ac:chgData name="sadhnanagal.ltp@gmail.com" userId="29ebd6f055acb4bb" providerId="LiveId" clId="{548E3926-6238-8F49-ACE5-F3639AC34BE9}" dt="2023-11-03T05:13:36.464" v="27" actId="700"/>
          <ac:spMkLst>
            <pc:docMk/>
            <pc:sldMk cId="2194345155" sldId="257"/>
            <ac:spMk id="2" creationId="{92BD7D72-724D-D638-2254-BE31BA4B5627}"/>
          </ac:spMkLst>
        </pc:spChg>
        <pc:spChg chg="del">
          <ac:chgData name="sadhnanagal.ltp@gmail.com" userId="29ebd6f055acb4bb" providerId="LiveId" clId="{548E3926-6238-8F49-ACE5-F3639AC34BE9}" dt="2023-11-03T05:13:36.464" v="27" actId="700"/>
          <ac:spMkLst>
            <pc:docMk/>
            <pc:sldMk cId="2194345155" sldId="257"/>
            <ac:spMk id="3" creationId="{CBC3E46C-2C87-5898-871C-EA004EA57A4E}"/>
          </ac:spMkLst>
        </pc:spChg>
        <pc:picChg chg="add mod">
          <ac:chgData name="sadhnanagal.ltp@gmail.com" userId="29ebd6f055acb4bb" providerId="LiveId" clId="{548E3926-6238-8F49-ACE5-F3639AC34BE9}" dt="2023-11-03T05:17:41.042" v="36" actId="14100"/>
          <ac:picMkLst>
            <pc:docMk/>
            <pc:sldMk cId="2194345155" sldId="257"/>
            <ac:picMk id="2" creationId="{33B1E277-A507-6939-7818-3A6C54A9427B}"/>
          </ac:picMkLst>
        </pc:picChg>
      </pc:sldChg>
      <pc:sldChg chg="modSp new">
        <pc:chgData name="sadhnanagal.ltp@gmail.com" userId="29ebd6f055acb4bb" providerId="LiveId" clId="{548E3926-6238-8F49-ACE5-F3639AC34BE9}" dt="2023-11-03T07:25:20.004" v="285"/>
        <pc:sldMkLst>
          <pc:docMk/>
          <pc:sldMk cId="3378769684" sldId="258"/>
        </pc:sldMkLst>
        <pc:spChg chg="mod">
          <ac:chgData name="sadhnanagal.ltp@gmail.com" userId="29ebd6f055acb4bb" providerId="LiveId" clId="{548E3926-6238-8F49-ACE5-F3639AC34BE9}" dt="2023-11-03T05:18:05.402" v="40" actId="255"/>
          <ac:spMkLst>
            <pc:docMk/>
            <pc:sldMk cId="3378769684" sldId="258"/>
            <ac:spMk id="2" creationId="{6A69E387-CEE8-2B88-A76F-15DC66993BA9}"/>
          </ac:spMkLst>
        </pc:spChg>
        <pc:spChg chg="mod">
          <ac:chgData name="sadhnanagal.ltp@gmail.com" userId="29ebd6f055acb4bb" providerId="LiveId" clId="{548E3926-6238-8F49-ACE5-F3639AC34BE9}" dt="2023-11-03T07:25:20.004" v="285"/>
          <ac:spMkLst>
            <pc:docMk/>
            <pc:sldMk cId="3378769684" sldId="258"/>
            <ac:spMk id="3" creationId="{38961981-76B5-EB69-8CFC-D7123A5506DD}"/>
          </ac:spMkLst>
        </pc:spChg>
      </pc:sldChg>
      <pc:sldChg chg="addSp delSp modSp new mod modClrScheme chgLayout">
        <pc:chgData name="sadhnanagal.ltp@gmail.com" userId="29ebd6f055acb4bb" providerId="LiveId" clId="{548E3926-6238-8F49-ACE5-F3639AC34BE9}" dt="2023-11-03T07:24:30.731" v="283" actId="20577"/>
        <pc:sldMkLst>
          <pc:docMk/>
          <pc:sldMk cId="841247367" sldId="259"/>
        </pc:sldMkLst>
        <pc:spChg chg="del">
          <ac:chgData name="sadhnanagal.ltp@gmail.com" userId="29ebd6f055acb4bb" providerId="LiveId" clId="{548E3926-6238-8F49-ACE5-F3639AC34BE9}" dt="2023-11-03T05:23:49.144" v="124" actId="700"/>
          <ac:spMkLst>
            <pc:docMk/>
            <pc:sldMk cId="841247367" sldId="259"/>
            <ac:spMk id="2" creationId="{D5E0F70B-8C80-84D3-DDD1-53E50085E1D1}"/>
          </ac:spMkLst>
        </pc:spChg>
        <pc:spChg chg="del">
          <ac:chgData name="sadhnanagal.ltp@gmail.com" userId="29ebd6f055acb4bb" providerId="LiveId" clId="{548E3926-6238-8F49-ACE5-F3639AC34BE9}" dt="2023-11-03T05:23:49.144" v="124" actId="700"/>
          <ac:spMkLst>
            <pc:docMk/>
            <pc:sldMk cId="841247367" sldId="259"/>
            <ac:spMk id="3" creationId="{94EDC135-0CCC-C46D-A0A4-3A9F4EEAFD99}"/>
          </ac:spMkLst>
        </pc:spChg>
        <pc:spChg chg="add del mod">
          <ac:chgData name="sadhnanagal.ltp@gmail.com" userId="29ebd6f055acb4bb" providerId="LiveId" clId="{548E3926-6238-8F49-ACE5-F3639AC34BE9}" dt="2023-11-03T05:24:22.840" v="126" actId="21"/>
          <ac:spMkLst>
            <pc:docMk/>
            <pc:sldMk cId="841247367" sldId="259"/>
            <ac:spMk id="4" creationId="{DA9C6CC9-2EEC-BEB4-6DD7-1EE604B107B6}"/>
          </ac:spMkLst>
        </pc:spChg>
        <pc:spChg chg="add del mod">
          <ac:chgData name="sadhnanagal.ltp@gmail.com" userId="29ebd6f055acb4bb" providerId="LiveId" clId="{548E3926-6238-8F49-ACE5-F3639AC34BE9}" dt="2023-11-03T05:24:38.857" v="128" actId="21"/>
          <ac:spMkLst>
            <pc:docMk/>
            <pc:sldMk cId="841247367" sldId="259"/>
            <ac:spMk id="5" creationId="{506A9038-4261-EFE1-6E0F-55366FD0944C}"/>
          </ac:spMkLst>
        </pc:spChg>
        <pc:spChg chg="add mod">
          <ac:chgData name="sadhnanagal.ltp@gmail.com" userId="29ebd6f055acb4bb" providerId="LiveId" clId="{548E3926-6238-8F49-ACE5-F3639AC34BE9}" dt="2023-11-03T07:24:30.731" v="283" actId="20577"/>
          <ac:spMkLst>
            <pc:docMk/>
            <pc:sldMk cId="841247367" sldId="259"/>
            <ac:spMk id="6" creationId="{8E0A2F1D-790C-4A00-CA9F-AF4656E339CF}"/>
          </ac:spMkLst>
        </pc:spChg>
      </pc:sldChg>
      <pc:sldChg chg="delSp modSp new">
        <pc:chgData name="sadhnanagal.ltp@gmail.com" userId="29ebd6f055acb4bb" providerId="LiveId" clId="{548E3926-6238-8F49-ACE5-F3639AC34BE9}" dt="2023-11-03T07:39:26.105" v="461"/>
        <pc:sldMkLst>
          <pc:docMk/>
          <pc:sldMk cId="2013654027" sldId="260"/>
        </pc:sldMkLst>
        <pc:spChg chg="del">
          <ac:chgData name="sadhnanagal.ltp@gmail.com" userId="29ebd6f055acb4bb" providerId="LiveId" clId="{548E3926-6238-8F49-ACE5-F3639AC34BE9}" dt="2023-11-03T07:25:47.760" v="287" actId="21"/>
          <ac:spMkLst>
            <pc:docMk/>
            <pc:sldMk cId="2013654027" sldId="260"/>
            <ac:spMk id="2" creationId="{D45882B9-0262-2EE1-D258-321BFDBBF194}"/>
          </ac:spMkLst>
        </pc:spChg>
        <pc:spChg chg="mod">
          <ac:chgData name="sadhnanagal.ltp@gmail.com" userId="29ebd6f055acb4bb" providerId="LiveId" clId="{548E3926-6238-8F49-ACE5-F3639AC34BE9}" dt="2023-11-03T07:39:26.105" v="461"/>
          <ac:spMkLst>
            <pc:docMk/>
            <pc:sldMk cId="2013654027" sldId="260"/>
            <ac:spMk id="3" creationId="{C4BF0B00-E1C0-7A9A-3094-0EC5019A7DDE}"/>
          </ac:spMkLst>
        </pc:spChg>
      </pc:sldChg>
      <pc:sldChg chg="delSp modSp new">
        <pc:chgData name="sadhnanagal.ltp@gmail.com" userId="29ebd6f055acb4bb" providerId="LiveId" clId="{548E3926-6238-8F49-ACE5-F3639AC34BE9}" dt="2023-11-03T07:38:39.950" v="458"/>
        <pc:sldMkLst>
          <pc:docMk/>
          <pc:sldMk cId="230509319" sldId="261"/>
        </pc:sldMkLst>
        <pc:spChg chg="del">
          <ac:chgData name="sadhnanagal.ltp@gmail.com" userId="29ebd6f055acb4bb" providerId="LiveId" clId="{548E3926-6238-8F49-ACE5-F3639AC34BE9}" dt="2023-11-03T07:36:51.517" v="429" actId="21"/>
          <ac:spMkLst>
            <pc:docMk/>
            <pc:sldMk cId="230509319" sldId="261"/>
            <ac:spMk id="2" creationId="{A2EBB77D-F4E4-AB10-2F96-4AFDEDB043FC}"/>
          </ac:spMkLst>
        </pc:spChg>
        <pc:spChg chg="mod">
          <ac:chgData name="sadhnanagal.ltp@gmail.com" userId="29ebd6f055acb4bb" providerId="LiveId" clId="{548E3926-6238-8F49-ACE5-F3639AC34BE9}" dt="2023-11-03T07:38:39.950" v="458"/>
          <ac:spMkLst>
            <pc:docMk/>
            <pc:sldMk cId="230509319" sldId="261"/>
            <ac:spMk id="3" creationId="{EF484CC9-98B1-C959-49DC-192F5B89C15D}"/>
          </ac:spMkLst>
        </pc:spChg>
      </pc:sldChg>
      <pc:sldChg chg="addSp delSp modSp new del">
        <pc:chgData name="sadhnanagal.ltp@gmail.com" userId="29ebd6f055acb4bb" providerId="LiveId" clId="{548E3926-6238-8F49-ACE5-F3639AC34BE9}" dt="2023-11-03T07:36:40.981" v="426" actId="680"/>
        <pc:sldMkLst>
          <pc:docMk/>
          <pc:sldMk cId="676879238" sldId="261"/>
        </pc:sldMkLst>
        <pc:spChg chg="add del">
          <ac:chgData name="sadhnanagal.ltp@gmail.com" userId="29ebd6f055acb4bb" providerId="LiveId" clId="{548E3926-6238-8F49-ACE5-F3639AC34BE9}" dt="2023-11-03T07:36:39.980" v="425" actId="21"/>
          <ac:spMkLst>
            <pc:docMk/>
            <pc:sldMk cId="676879238" sldId="261"/>
            <ac:spMk id="2" creationId="{C1901590-E60A-86A8-BBC8-3192648BF009}"/>
          </ac:spMkLst>
        </pc:spChg>
        <pc:spChg chg="add del mod">
          <ac:chgData name="sadhnanagal.ltp@gmail.com" userId="29ebd6f055acb4bb" providerId="LiveId" clId="{548E3926-6238-8F49-ACE5-F3639AC34BE9}" dt="2023-11-03T07:36:38.967" v="424" actId="14100"/>
          <ac:spMkLst>
            <pc:docMk/>
            <pc:sldMk cId="676879238" sldId="261"/>
            <ac:spMk id="3" creationId="{EDAC4A1B-0936-8503-3780-CA8A043CFD73}"/>
          </ac:spMkLst>
        </pc:spChg>
        <pc:spChg chg="add del mod">
          <ac:chgData name="sadhnanagal.ltp@gmail.com" userId="29ebd6f055acb4bb" providerId="LiveId" clId="{548E3926-6238-8F49-ACE5-F3639AC34BE9}" dt="2023-11-03T07:36:34.746" v="421" actId="22"/>
          <ac:spMkLst>
            <pc:docMk/>
            <pc:sldMk cId="676879238" sldId="261"/>
            <ac:spMk id="5" creationId="{1920E2D4-C89A-F1EA-E439-76FBB263065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C5EFC-750A-6724-7AB3-6FC6B0F34D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b="1" dirty="0" err="1">
                <a:solidFill>
                  <a:srgbClr val="C00000"/>
                </a:solidFill>
              </a:rPr>
              <a:t>इतिहास</a:t>
            </a:r>
            <a:br>
              <a:rPr lang="en-US" dirty="0"/>
            </a:br>
            <a:r>
              <a:rPr lang="en-US" sz="5400" b="1" dirty="0" err="1">
                <a:solidFill>
                  <a:schemeClr val="accent6">
                    <a:lumMod val="50000"/>
                  </a:schemeClr>
                </a:solidFill>
              </a:rPr>
              <a:t>बीए</a:t>
            </a:r>
            <a:r>
              <a:rPr lang="en-US" sz="5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5400" b="1" dirty="0" err="1">
                <a:solidFill>
                  <a:schemeClr val="accent6">
                    <a:lumMod val="50000"/>
                  </a:schemeClr>
                </a:solidFill>
              </a:rPr>
              <a:t>पंचम</a:t>
            </a:r>
            <a:r>
              <a:rPr lang="en-US" sz="5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5400" b="1" dirty="0" err="1">
                <a:solidFill>
                  <a:schemeClr val="accent6">
                    <a:lumMod val="50000"/>
                  </a:schemeClr>
                </a:solidFill>
              </a:rPr>
              <a:t>सेमेस्टर</a:t>
            </a:r>
            <a:endParaRPr lang="en-US" sz="5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54F92-9E96-C53D-7A03-2F7AE207ED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846659"/>
          </a:xfrm>
        </p:spPr>
        <p:txBody>
          <a:bodyPr>
            <a:normAutofit lnSpcReduction="10000"/>
          </a:bodyPr>
          <a:lstStyle/>
          <a:p>
            <a:r>
              <a:rPr lang="en-US" sz="4800" b="1" dirty="0" err="1">
                <a:solidFill>
                  <a:srgbClr val="FF0000"/>
                </a:solidFill>
              </a:rPr>
              <a:t>भारत</a:t>
            </a:r>
            <a:r>
              <a:rPr lang="en-US" sz="4800" b="1" dirty="0">
                <a:solidFill>
                  <a:srgbClr val="FF0000"/>
                </a:solidFill>
              </a:rPr>
              <a:t> </a:t>
            </a:r>
            <a:r>
              <a:rPr lang="en-US" sz="4800" b="1" dirty="0" err="1">
                <a:solidFill>
                  <a:srgbClr val="FF0000"/>
                </a:solidFill>
              </a:rPr>
              <a:t>में</a:t>
            </a:r>
            <a:r>
              <a:rPr lang="en-US" sz="4800" b="1" dirty="0">
                <a:solidFill>
                  <a:srgbClr val="FF0000"/>
                </a:solidFill>
              </a:rPr>
              <a:t> </a:t>
            </a:r>
            <a:r>
              <a:rPr lang="en-US" sz="4800" b="1" dirty="0" err="1">
                <a:solidFill>
                  <a:srgbClr val="FF0000"/>
                </a:solidFill>
              </a:rPr>
              <a:t>राष्ट्रवाद</a:t>
            </a:r>
            <a:endParaRPr lang="en-US" sz="4800" b="1" dirty="0">
              <a:solidFill>
                <a:srgbClr val="FF0000"/>
              </a:solidFill>
            </a:endParaRPr>
          </a:p>
          <a:p>
            <a:r>
              <a:rPr lang="en-US" sz="4800" b="1" dirty="0">
                <a:solidFill>
                  <a:srgbClr val="002060"/>
                </a:solidFill>
              </a:rPr>
              <a:t>Nationalism in India</a:t>
            </a:r>
          </a:p>
          <a:p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048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B1E277-A507-6939-7818-3A6C54A94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594" y="0"/>
            <a:ext cx="50720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345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9E387-CEE8-2B88-A76F-15DC66993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err="1"/>
              <a:t>विषय</a:t>
            </a:r>
            <a:r>
              <a:rPr lang="en-US" sz="4400" b="1" dirty="0"/>
              <a:t> </a:t>
            </a:r>
            <a:r>
              <a:rPr lang="en-US" sz="4400" b="1" dirty="0" err="1"/>
              <a:t>सूची</a:t>
            </a:r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61981-76B5-EB69-8CFC-D7123A5506D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44909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</a:rPr>
              <a:t>Unit 1-प्रथम </a:t>
            </a:r>
            <a:r>
              <a:rPr lang="en-US" sz="2800" b="1" dirty="0" err="1">
                <a:solidFill>
                  <a:srgbClr val="C00000"/>
                </a:solidFill>
              </a:rPr>
              <a:t>स्वतंत्रता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संग्राम</a:t>
            </a:r>
            <a:r>
              <a:rPr lang="en-US" sz="2800" b="1" dirty="0">
                <a:solidFill>
                  <a:srgbClr val="C00000"/>
                </a:solidFill>
              </a:rPr>
              <a:t>- </a:t>
            </a:r>
            <a:r>
              <a:rPr lang="en-US" sz="2800" b="1" dirty="0" err="1">
                <a:solidFill>
                  <a:srgbClr val="C00000"/>
                </a:solidFill>
              </a:rPr>
              <a:t>कारण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प्रभाव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एवं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प्रकृति</a:t>
            </a:r>
            <a:endParaRPr lang="en-US" sz="2800" b="1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/>
              <a:t>प्रथम</a:t>
            </a:r>
            <a:r>
              <a:rPr lang="en-US" sz="2800" b="1" dirty="0"/>
              <a:t> </a:t>
            </a:r>
            <a:r>
              <a:rPr lang="en-US" sz="2800" b="1" dirty="0" err="1"/>
              <a:t>स्वतंत्रता</a:t>
            </a:r>
            <a:r>
              <a:rPr lang="en-US" sz="2800" b="1" dirty="0"/>
              <a:t> </a:t>
            </a:r>
            <a:r>
              <a:rPr lang="en-US" sz="2800" b="1" dirty="0" err="1"/>
              <a:t>संग्राम</a:t>
            </a:r>
            <a:endParaRPr lang="en-US" sz="2800" b="1" dirty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/>
              <a:t>प्रथम</a:t>
            </a:r>
            <a:r>
              <a:rPr lang="en-US" sz="2800" b="1" dirty="0"/>
              <a:t> </a:t>
            </a:r>
            <a:r>
              <a:rPr lang="en-US" sz="2800" b="1" dirty="0" err="1"/>
              <a:t>स्वतंत्रता</a:t>
            </a:r>
            <a:r>
              <a:rPr lang="en-US" sz="2800" b="1" dirty="0"/>
              <a:t> </a:t>
            </a:r>
            <a:r>
              <a:rPr lang="en-US" sz="2800" b="1" dirty="0" err="1"/>
              <a:t>संग्राम</a:t>
            </a:r>
            <a:r>
              <a:rPr lang="en-US" sz="2800" b="1" dirty="0"/>
              <a:t> </a:t>
            </a:r>
            <a:r>
              <a:rPr lang="en-US" sz="2800" b="1" dirty="0" err="1"/>
              <a:t>के</a:t>
            </a:r>
            <a:r>
              <a:rPr lang="en-US" sz="2800" b="1" dirty="0"/>
              <a:t> </a:t>
            </a:r>
            <a:r>
              <a:rPr lang="en-US" sz="2800" b="1" dirty="0" err="1"/>
              <a:t>कारण</a:t>
            </a:r>
            <a:endParaRPr lang="en-US" sz="2800" b="1" dirty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/>
              <a:t>प्रथम</a:t>
            </a:r>
            <a:r>
              <a:rPr lang="en-US" sz="2800" b="1" dirty="0"/>
              <a:t> </a:t>
            </a:r>
            <a:r>
              <a:rPr lang="en-US" sz="2800" b="1" dirty="0" err="1"/>
              <a:t>स्वतंत्रता</a:t>
            </a:r>
            <a:r>
              <a:rPr lang="en-US" sz="2800" b="1" dirty="0"/>
              <a:t> </a:t>
            </a:r>
            <a:r>
              <a:rPr lang="en-US" sz="2800" b="1" dirty="0" err="1"/>
              <a:t>संग्राम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प्रभाव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 </a:t>
            </a:r>
            <a:r>
              <a:rPr lang="en-US" sz="2800" b="1" dirty="0">
                <a:solidFill>
                  <a:srgbClr val="C00000"/>
                </a:solidFill>
              </a:rPr>
              <a:t>unit 2- </a:t>
            </a:r>
            <a:r>
              <a:rPr lang="en-US" sz="2800" b="1" dirty="0" err="1">
                <a:solidFill>
                  <a:srgbClr val="C00000"/>
                </a:solidFill>
              </a:rPr>
              <a:t>भारत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में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राष्ट्रवाद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के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विकास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में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सहायक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कारक</a:t>
            </a:r>
            <a:endParaRPr lang="en-US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/>
              <a:t>4. </a:t>
            </a:r>
            <a:r>
              <a:rPr lang="en-US" sz="2800" b="1" dirty="0" err="1"/>
              <a:t>भारत</a:t>
            </a:r>
            <a:r>
              <a:rPr lang="en-US" sz="2800" b="1" dirty="0"/>
              <a:t> </a:t>
            </a:r>
            <a:r>
              <a:rPr lang="en-US" sz="2800" b="1" dirty="0" err="1"/>
              <a:t>में</a:t>
            </a:r>
            <a:r>
              <a:rPr lang="en-US" sz="2800" b="1" dirty="0"/>
              <a:t> </a:t>
            </a:r>
            <a:r>
              <a:rPr lang="en-US" sz="2800" b="1" dirty="0" err="1"/>
              <a:t>राष्ट्रवाद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5. </a:t>
            </a:r>
            <a:r>
              <a:rPr lang="en-US" sz="2800" b="1" dirty="0" err="1"/>
              <a:t>भारत</a:t>
            </a:r>
            <a:r>
              <a:rPr lang="en-US" sz="2800" b="1" dirty="0"/>
              <a:t> </a:t>
            </a:r>
            <a:r>
              <a:rPr lang="en-US" sz="2800" b="1" dirty="0" err="1"/>
              <a:t>में</a:t>
            </a:r>
            <a:r>
              <a:rPr lang="en-US" sz="2800" b="1" dirty="0"/>
              <a:t> </a:t>
            </a:r>
            <a:r>
              <a:rPr lang="en-US" sz="2800" b="1" dirty="0" err="1"/>
              <a:t>राष्ट्रवाद</a:t>
            </a:r>
            <a:r>
              <a:rPr lang="en-US" sz="2800" b="1" dirty="0"/>
              <a:t> </a:t>
            </a:r>
            <a:r>
              <a:rPr lang="en-US" sz="2800" b="1" dirty="0" err="1"/>
              <a:t>के</a:t>
            </a:r>
            <a:r>
              <a:rPr lang="en-US" sz="2800" b="1" dirty="0"/>
              <a:t> </a:t>
            </a:r>
            <a:r>
              <a:rPr lang="en-US" sz="2800" b="1" dirty="0" err="1"/>
              <a:t>उदय</a:t>
            </a:r>
            <a:r>
              <a:rPr lang="en-US" sz="2800" b="1" dirty="0"/>
              <a:t> </a:t>
            </a:r>
            <a:r>
              <a:rPr lang="en-US" sz="2800" b="1" dirty="0" err="1"/>
              <a:t>के</a:t>
            </a:r>
            <a:r>
              <a:rPr lang="en-US" sz="2800" b="1" dirty="0"/>
              <a:t> </a:t>
            </a:r>
            <a:r>
              <a:rPr lang="en-US" sz="2800" b="1" dirty="0" err="1"/>
              <a:t>कारण</a:t>
            </a:r>
            <a:endParaRPr lang="en-US" sz="2800" b="1" dirty="0"/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378769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0A2F1D-790C-4A00-CA9F-AF4656E339C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571500"/>
            <a:ext cx="10363826" cy="59561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6. </a:t>
            </a:r>
            <a:r>
              <a:rPr lang="en-US" sz="2800" b="1" dirty="0" err="1"/>
              <a:t>राष्ट्रवाद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विकास</a:t>
            </a:r>
            <a:r>
              <a:rPr lang="en-US" sz="2800" b="1" dirty="0"/>
              <a:t>- </a:t>
            </a:r>
            <a:r>
              <a:rPr lang="en-US" sz="2800" b="1" dirty="0" err="1"/>
              <a:t>प्रमुख</a:t>
            </a:r>
            <a:r>
              <a:rPr lang="en-US" sz="2800" b="1" dirty="0"/>
              <a:t> </a:t>
            </a:r>
            <a:r>
              <a:rPr lang="en-US" sz="2800" b="1" dirty="0" err="1"/>
              <a:t>घटनाएं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</a:rPr>
              <a:t>Unit 3- </a:t>
            </a:r>
            <a:r>
              <a:rPr lang="en-US" sz="2800" b="1" dirty="0" err="1">
                <a:solidFill>
                  <a:srgbClr val="C00000"/>
                </a:solidFill>
              </a:rPr>
              <a:t>राष्ट्रवाद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के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सिद्धांत-गांधी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एवं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टैगोर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के</a:t>
            </a:r>
            <a:r>
              <a:rPr lang="en-US" sz="2800" b="1" dirty="0">
                <a:solidFill>
                  <a:srgbClr val="C00000"/>
                </a:solidFill>
              </a:rPr>
              <a:t>  </a:t>
            </a:r>
            <a:r>
              <a:rPr lang="en-US" sz="2800" b="1" dirty="0" err="1">
                <a:solidFill>
                  <a:srgbClr val="C00000"/>
                </a:solidFill>
              </a:rPr>
              <a:t>विचार</a:t>
            </a:r>
            <a:endParaRPr lang="en-US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/>
              <a:t>7. </a:t>
            </a:r>
            <a:r>
              <a:rPr lang="en-US" sz="2800" b="1" dirty="0" err="1"/>
              <a:t>गांधी</a:t>
            </a:r>
            <a:r>
              <a:rPr lang="en-US" sz="2800" b="1" dirty="0"/>
              <a:t> </a:t>
            </a:r>
            <a:r>
              <a:rPr lang="en-US" sz="2800" b="1" dirty="0" err="1"/>
              <a:t>जी</a:t>
            </a:r>
            <a:r>
              <a:rPr lang="en-US" sz="2800" b="1" dirty="0"/>
              <a:t> </a:t>
            </a:r>
            <a:r>
              <a:rPr lang="en-US" sz="2800" b="1" dirty="0" err="1"/>
              <a:t>के</a:t>
            </a:r>
            <a:r>
              <a:rPr lang="en-US" sz="2800" b="1" dirty="0"/>
              <a:t> </a:t>
            </a:r>
            <a:r>
              <a:rPr lang="en-US" sz="2800" b="1" dirty="0" err="1"/>
              <a:t>राष्ट्रवादी</a:t>
            </a:r>
            <a:r>
              <a:rPr lang="en-US" sz="2800" b="1" dirty="0"/>
              <a:t> </a:t>
            </a:r>
            <a:r>
              <a:rPr lang="en-US" sz="2800" b="1" dirty="0" err="1"/>
              <a:t>सिद्धांत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8. </a:t>
            </a:r>
            <a:r>
              <a:rPr lang="en-US" sz="2800" b="1" dirty="0" err="1"/>
              <a:t>टैगोर</a:t>
            </a:r>
            <a:r>
              <a:rPr lang="en-US" sz="2800" b="1" dirty="0"/>
              <a:t> </a:t>
            </a:r>
            <a:r>
              <a:rPr lang="en-US" sz="2800" b="1" dirty="0" err="1"/>
              <a:t>के</a:t>
            </a:r>
            <a:r>
              <a:rPr lang="en-US" sz="2800" b="1" dirty="0"/>
              <a:t> </a:t>
            </a:r>
            <a:r>
              <a:rPr lang="en-US" sz="2800" b="1" dirty="0" err="1"/>
              <a:t>राष्ट्रवादी</a:t>
            </a:r>
            <a:r>
              <a:rPr lang="en-US" sz="2800" b="1" dirty="0"/>
              <a:t> </a:t>
            </a:r>
            <a:r>
              <a:rPr lang="en-US" sz="2800" b="1" dirty="0" err="1"/>
              <a:t>सिद्धांत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</a:rPr>
              <a:t>Unit 4- </a:t>
            </a:r>
            <a:r>
              <a:rPr lang="en-US" sz="2800" b="1" dirty="0" err="1">
                <a:solidFill>
                  <a:srgbClr val="C00000"/>
                </a:solidFill>
              </a:rPr>
              <a:t>प्रारंभिक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चरण</a:t>
            </a:r>
            <a:r>
              <a:rPr lang="en-US" sz="2800" b="1" dirty="0">
                <a:solidFill>
                  <a:srgbClr val="C00000"/>
                </a:solidFill>
              </a:rPr>
              <a:t>- </a:t>
            </a:r>
            <a:r>
              <a:rPr lang="en-US" sz="2800" b="1" dirty="0" err="1">
                <a:solidFill>
                  <a:srgbClr val="C00000"/>
                </a:solidFill>
              </a:rPr>
              <a:t>नरम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पंथियों</a:t>
            </a:r>
            <a:r>
              <a:rPr lang="en-US" sz="2800" b="1" dirty="0">
                <a:solidFill>
                  <a:srgbClr val="C00000"/>
                </a:solidFill>
              </a:rPr>
              <a:t>  </a:t>
            </a:r>
            <a:r>
              <a:rPr lang="en-US" sz="2800" b="1" dirty="0" err="1">
                <a:solidFill>
                  <a:srgbClr val="C00000"/>
                </a:solidFill>
              </a:rPr>
              <a:t>की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विचारधारा</a:t>
            </a:r>
            <a:r>
              <a:rPr lang="en-US" sz="2800" b="1" dirty="0">
                <a:solidFill>
                  <a:srgbClr val="C00000"/>
                </a:solidFill>
              </a:rPr>
              <a:t>, </a:t>
            </a:r>
            <a:r>
              <a:rPr lang="en-US" sz="2800" b="1" dirty="0" err="1">
                <a:solidFill>
                  <a:srgbClr val="C00000"/>
                </a:solidFill>
              </a:rPr>
              <a:t>कार्यक्रम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एवं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नीति</a:t>
            </a:r>
            <a:endParaRPr lang="en-US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/>
              <a:t>9. </a:t>
            </a:r>
            <a:r>
              <a:rPr lang="en-US" sz="2800" b="1" dirty="0" err="1"/>
              <a:t>प्रथम</a:t>
            </a:r>
            <a:r>
              <a:rPr lang="en-US" sz="2800" b="1" dirty="0"/>
              <a:t> </a:t>
            </a:r>
            <a:r>
              <a:rPr lang="en-US" sz="2800" b="1" dirty="0" err="1"/>
              <a:t>चरण</a:t>
            </a:r>
            <a:r>
              <a:rPr lang="en-US" sz="2800" b="1" dirty="0"/>
              <a:t> (1885 </a:t>
            </a:r>
            <a:r>
              <a:rPr lang="en-US" sz="2800" b="1" dirty="0" err="1"/>
              <a:t>से</a:t>
            </a:r>
            <a:r>
              <a:rPr lang="en-US" sz="2800" b="1" dirty="0"/>
              <a:t> 1905 ई </a:t>
            </a:r>
            <a:r>
              <a:rPr lang="en-US" sz="2800" b="1" dirty="0" err="1"/>
              <a:t>तक</a:t>
            </a:r>
            <a:r>
              <a:rPr lang="en-US" sz="2800" b="1" dirty="0"/>
              <a:t>)</a:t>
            </a:r>
          </a:p>
          <a:p>
            <a:pPr marL="0" indent="0">
              <a:buNone/>
            </a:pPr>
            <a:r>
              <a:rPr lang="en-US" sz="2800" b="1" dirty="0"/>
              <a:t>10. </a:t>
            </a:r>
            <a:r>
              <a:rPr lang="en-US" sz="2800" b="1" dirty="0" err="1"/>
              <a:t>उदारवादियों</a:t>
            </a:r>
            <a:r>
              <a:rPr lang="en-US" sz="2800" b="1" dirty="0"/>
              <a:t> </a:t>
            </a:r>
            <a:r>
              <a:rPr lang="en-US" sz="2800" b="1" dirty="0" err="1"/>
              <a:t>की</a:t>
            </a:r>
            <a:r>
              <a:rPr lang="en-US" sz="2800" b="1" dirty="0"/>
              <a:t> </a:t>
            </a:r>
            <a:r>
              <a:rPr lang="en-US" sz="2800" b="1" dirty="0" err="1"/>
              <a:t>विचारधारा</a:t>
            </a:r>
            <a:r>
              <a:rPr lang="en-US" sz="2800" b="1" dirty="0"/>
              <a:t> </a:t>
            </a:r>
            <a:r>
              <a:rPr lang="en-US" sz="2800" b="1" dirty="0" err="1"/>
              <a:t>उदारवादियों</a:t>
            </a:r>
            <a:r>
              <a:rPr lang="en-US" sz="2800" b="1" dirty="0"/>
              <a:t> </a:t>
            </a:r>
            <a:r>
              <a:rPr lang="en-US" sz="2800" b="1" dirty="0" err="1"/>
              <a:t>के</a:t>
            </a:r>
            <a:r>
              <a:rPr lang="en-US" sz="2800" b="1" dirty="0"/>
              <a:t> </a:t>
            </a:r>
            <a:r>
              <a:rPr lang="en-US" sz="2800" b="1" dirty="0" err="1"/>
              <a:t>कार्यक्रम</a:t>
            </a:r>
            <a:r>
              <a:rPr lang="en-US" sz="2800" b="1" dirty="0"/>
              <a:t> </a:t>
            </a:r>
            <a:r>
              <a:rPr lang="en-US" sz="2800" b="1" dirty="0" err="1"/>
              <a:t>एवं</a:t>
            </a:r>
            <a:r>
              <a:rPr lang="en-US" sz="2800" b="1" dirty="0"/>
              <a:t> </a:t>
            </a:r>
            <a:r>
              <a:rPr lang="en-US" sz="2800" b="1" dirty="0" err="1"/>
              <a:t>नीतियां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</a:rPr>
              <a:t>Unit 5- </a:t>
            </a:r>
            <a:r>
              <a:rPr lang="en-US" sz="2800" b="1" dirty="0" err="1">
                <a:solidFill>
                  <a:srgbClr val="C00000"/>
                </a:solidFill>
              </a:rPr>
              <a:t>उग्रवादी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चरण</a:t>
            </a:r>
            <a:r>
              <a:rPr lang="en-US" sz="2800" b="1" dirty="0">
                <a:solidFill>
                  <a:srgbClr val="C00000"/>
                </a:solidFill>
              </a:rPr>
              <a:t>- </a:t>
            </a:r>
            <a:r>
              <a:rPr lang="en-US" sz="2800" b="1" dirty="0" err="1">
                <a:solidFill>
                  <a:srgbClr val="C00000"/>
                </a:solidFill>
              </a:rPr>
              <a:t>भारत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में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उग्रवाद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का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उदय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और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विकास</a:t>
            </a:r>
            <a:endParaRPr lang="en-US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/>
              <a:t>11. </a:t>
            </a:r>
            <a:r>
              <a:rPr lang="en-US" sz="2800" b="1" dirty="0" err="1"/>
              <a:t>उग्रवादी</a:t>
            </a:r>
            <a:r>
              <a:rPr lang="en-US" sz="2800" b="1" dirty="0"/>
              <a:t> </a:t>
            </a:r>
            <a:r>
              <a:rPr lang="en-US" sz="2800" b="1" dirty="0" err="1"/>
              <a:t>चरण</a:t>
            </a:r>
            <a:endParaRPr lang="en-US" sz="2800" b="1" dirty="0"/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41247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F0B00-E1C0-7A9A-3094-0EC5019A7DD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0817" y="178593"/>
            <a:ext cx="11510366" cy="65008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 </a:t>
            </a:r>
            <a:r>
              <a:rPr lang="en-US" sz="2800" b="1" dirty="0">
                <a:solidFill>
                  <a:srgbClr val="C00000"/>
                </a:solidFill>
              </a:rPr>
              <a:t>Unit 6. </a:t>
            </a:r>
            <a:r>
              <a:rPr lang="en-US" sz="2800" b="1" dirty="0" err="1">
                <a:solidFill>
                  <a:srgbClr val="C00000"/>
                </a:solidFill>
              </a:rPr>
              <a:t>स्वदेशी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आंदोलन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और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सूरत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में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कांग्रेस</a:t>
            </a:r>
            <a:r>
              <a:rPr lang="en-US" sz="2800" b="1" dirty="0">
                <a:solidFill>
                  <a:srgbClr val="C00000"/>
                </a:solidFill>
              </a:rPr>
              <a:t>- </a:t>
            </a:r>
            <a:r>
              <a:rPr lang="en-US" sz="2800" b="1" dirty="0" err="1">
                <a:solidFill>
                  <a:srgbClr val="C00000"/>
                </a:solidFill>
              </a:rPr>
              <a:t>विभाजन</a:t>
            </a:r>
            <a:endParaRPr lang="en-US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/>
              <a:t>12. </a:t>
            </a:r>
            <a:r>
              <a:rPr lang="en-US" sz="2800" b="1" dirty="0" err="1"/>
              <a:t>स्वदेशी</a:t>
            </a:r>
            <a:r>
              <a:rPr lang="en-US" sz="2800" b="1" dirty="0"/>
              <a:t> </a:t>
            </a:r>
            <a:r>
              <a:rPr lang="en-US" sz="2800" b="1" dirty="0" err="1"/>
              <a:t>आंदोलन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13. </a:t>
            </a:r>
            <a:r>
              <a:rPr lang="en-US" sz="2800" b="1" dirty="0" err="1"/>
              <a:t>सूरत</a:t>
            </a:r>
            <a:r>
              <a:rPr lang="en-US" sz="2800" b="1" dirty="0"/>
              <a:t> </a:t>
            </a:r>
            <a:r>
              <a:rPr lang="en-US" sz="2800" b="1" dirty="0" err="1"/>
              <a:t>में</a:t>
            </a:r>
            <a:r>
              <a:rPr lang="en-US" sz="2800" b="1" dirty="0"/>
              <a:t> </a:t>
            </a:r>
            <a:r>
              <a:rPr lang="en-US" sz="2800" b="1" dirty="0" err="1"/>
              <a:t>कांग्रेस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विभाजन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</a:rPr>
              <a:t>Unit 7. </a:t>
            </a:r>
            <a:r>
              <a:rPr lang="en-US" sz="2800" b="1" dirty="0" err="1">
                <a:solidFill>
                  <a:srgbClr val="C00000"/>
                </a:solidFill>
              </a:rPr>
              <a:t>मुस्लिम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लीग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का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उदय</a:t>
            </a:r>
            <a:r>
              <a:rPr lang="en-US" sz="2800" b="1" dirty="0">
                <a:solidFill>
                  <a:srgbClr val="C00000"/>
                </a:solidFill>
              </a:rPr>
              <a:t>- </a:t>
            </a:r>
            <a:r>
              <a:rPr lang="en-US" sz="2800" b="1" dirty="0" err="1">
                <a:solidFill>
                  <a:srgbClr val="C00000"/>
                </a:solidFill>
              </a:rPr>
              <a:t>मांगे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और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कार्यक्रम</a:t>
            </a:r>
            <a:endParaRPr lang="en-US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/>
              <a:t>14. </a:t>
            </a:r>
            <a:r>
              <a:rPr lang="en-US" sz="2800" b="1" dirty="0" err="1"/>
              <a:t>मुस्लिम</a:t>
            </a:r>
            <a:r>
              <a:rPr lang="en-US" sz="2800" b="1" dirty="0"/>
              <a:t> </a:t>
            </a:r>
            <a:r>
              <a:rPr lang="en-US" sz="2800" b="1" dirty="0" err="1"/>
              <a:t>लीग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15. </a:t>
            </a:r>
            <a:r>
              <a:rPr lang="en-US" sz="2800" b="1" dirty="0" err="1"/>
              <a:t>मुस्लिम</a:t>
            </a:r>
            <a:r>
              <a:rPr lang="en-US" sz="2800" b="1" dirty="0"/>
              <a:t> </a:t>
            </a:r>
            <a:r>
              <a:rPr lang="en-US" sz="2800" b="1" dirty="0" err="1"/>
              <a:t>लीग</a:t>
            </a:r>
            <a:r>
              <a:rPr lang="en-US" sz="2800" b="1" dirty="0"/>
              <a:t> </a:t>
            </a:r>
            <a:r>
              <a:rPr lang="en-US" sz="2800" b="1" dirty="0" err="1"/>
              <a:t>की</a:t>
            </a:r>
            <a:r>
              <a:rPr lang="en-US" sz="2800" b="1" dirty="0"/>
              <a:t> </a:t>
            </a:r>
            <a:r>
              <a:rPr lang="en-US" sz="2800" b="1" dirty="0" err="1"/>
              <a:t>मांगे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16. </a:t>
            </a:r>
            <a:r>
              <a:rPr lang="en-US" sz="2800" b="1" dirty="0" err="1"/>
              <a:t>मुस्लिम</a:t>
            </a:r>
            <a:r>
              <a:rPr lang="en-US" sz="2800" b="1" dirty="0"/>
              <a:t> </a:t>
            </a:r>
            <a:r>
              <a:rPr lang="en-US" sz="2800" b="1" dirty="0" err="1"/>
              <a:t>लीग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कार्यक्रम</a:t>
            </a:r>
            <a:r>
              <a:rPr lang="en-US" sz="2800" b="1" dirty="0"/>
              <a:t> </a:t>
            </a:r>
            <a:r>
              <a:rPr lang="en-US" sz="2800" b="1" dirty="0" err="1"/>
              <a:t>एवं</a:t>
            </a:r>
            <a:r>
              <a:rPr lang="en-US" sz="2800" b="1" dirty="0"/>
              <a:t> </a:t>
            </a:r>
            <a:r>
              <a:rPr lang="en-US" sz="2800" b="1" dirty="0" err="1"/>
              <a:t>अधिवेशन</a:t>
            </a:r>
            <a:endParaRPr lang="en-US" sz="2800" b="1" dirty="0"/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13654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84CC9-98B1-C959-49DC-192F5B89C1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035844"/>
            <a:ext cx="10363826" cy="475535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</a:rPr>
              <a:t>Unit 8- </a:t>
            </a:r>
            <a:r>
              <a:rPr lang="en-US" sz="2800" b="1" dirty="0" err="1">
                <a:solidFill>
                  <a:srgbClr val="C00000"/>
                </a:solidFill>
              </a:rPr>
              <a:t>प्रथम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विश्व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युद्ध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के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दौरान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राष्ट्रीय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जागरूकता</a:t>
            </a:r>
            <a:r>
              <a:rPr lang="en-US" sz="2800" b="1" dirty="0">
                <a:solidFill>
                  <a:srgbClr val="C00000"/>
                </a:solidFill>
              </a:rPr>
              <a:t>- </a:t>
            </a:r>
            <a:r>
              <a:rPr lang="en-US" sz="2800" b="1" dirty="0" err="1">
                <a:solidFill>
                  <a:srgbClr val="C00000"/>
                </a:solidFill>
              </a:rPr>
              <a:t>लखनऊ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पैक्ट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एवं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होमरूल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आंदोलन</a:t>
            </a:r>
            <a:endParaRPr lang="en-US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b="1" dirty="0"/>
              <a:t>17. </a:t>
            </a:r>
            <a:r>
              <a:rPr lang="en-US" sz="2800" b="1" dirty="0" err="1"/>
              <a:t>प्रथम</a:t>
            </a:r>
            <a:r>
              <a:rPr lang="en-US" sz="2800" b="1" dirty="0"/>
              <a:t> </a:t>
            </a:r>
            <a:r>
              <a:rPr lang="en-US" sz="2800" b="1" dirty="0" err="1"/>
              <a:t>विश्व</a:t>
            </a:r>
            <a:r>
              <a:rPr lang="en-US" sz="2800" b="1" dirty="0"/>
              <a:t> </a:t>
            </a:r>
            <a:r>
              <a:rPr lang="en-US" sz="2800" b="1" dirty="0" err="1"/>
              <a:t>युद्ध</a:t>
            </a:r>
            <a:r>
              <a:rPr lang="en-US" sz="2800" b="1" dirty="0"/>
              <a:t> </a:t>
            </a:r>
            <a:r>
              <a:rPr lang="en-US" sz="2800" b="1" dirty="0" err="1"/>
              <a:t>के</a:t>
            </a:r>
            <a:r>
              <a:rPr lang="en-US" sz="2800" b="1" dirty="0"/>
              <a:t> </a:t>
            </a:r>
            <a:r>
              <a:rPr lang="en-US" sz="2800" b="1" dirty="0" err="1"/>
              <a:t>समय</a:t>
            </a:r>
            <a:r>
              <a:rPr lang="en-US" sz="2800" b="1" dirty="0"/>
              <a:t> </a:t>
            </a:r>
            <a:r>
              <a:rPr lang="en-US" sz="2800" b="1" dirty="0" err="1"/>
              <a:t>राष्ट्रीय</a:t>
            </a:r>
            <a:r>
              <a:rPr lang="en-US" sz="2800" b="1" dirty="0"/>
              <a:t> </a:t>
            </a:r>
            <a:r>
              <a:rPr lang="en-US" sz="2800" b="1" dirty="0" err="1"/>
              <a:t>जागरण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18. </a:t>
            </a:r>
            <a:r>
              <a:rPr lang="en-US" sz="2800" b="1" dirty="0" err="1"/>
              <a:t>लखनऊ</a:t>
            </a:r>
            <a:r>
              <a:rPr lang="en-US" sz="2800" b="1" dirty="0"/>
              <a:t> </a:t>
            </a:r>
            <a:r>
              <a:rPr lang="en-US" sz="2800" b="1" dirty="0" err="1"/>
              <a:t>समझौता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19. </a:t>
            </a:r>
            <a:r>
              <a:rPr lang="en-US" sz="2800" b="1" dirty="0" err="1"/>
              <a:t>होमरूल</a:t>
            </a:r>
            <a:r>
              <a:rPr lang="en-US" sz="2800" b="1" dirty="0"/>
              <a:t> </a:t>
            </a:r>
            <a:r>
              <a:rPr lang="en-US" sz="2800" b="1" dirty="0" err="1"/>
              <a:t>आंदोलन</a:t>
            </a:r>
            <a:endParaRPr lang="en-US" sz="2800" b="1" dirty="0"/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30509319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Droplet</vt:lpstr>
      <vt:lpstr>इतिहास बीए पंचम सेमेस्टर</vt:lpstr>
      <vt:lpstr>PowerPoint Presentation</vt:lpstr>
      <vt:lpstr>विषय सूची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इतिहास बीए पंचम सेमेस्टर</dc:title>
  <dc:creator>sadhnanagal.ltp@gmail.com</dc:creator>
  <cp:lastModifiedBy>sadhnanagal.ltp@gmail.com</cp:lastModifiedBy>
  <cp:revision>3</cp:revision>
  <dcterms:created xsi:type="dcterms:W3CDTF">2023-11-03T05:10:26Z</dcterms:created>
  <dcterms:modified xsi:type="dcterms:W3CDTF">2023-11-03T07:41:24Z</dcterms:modified>
</cp:coreProperties>
</file>