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microsoft.com/office/2016/11/relationships/changesInfo" Target="changesInfos/changesInfo1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dhnanagal.ltp@gmail.com" userId="29ebd6f055acb4bb" providerId="LiveId" clId="{1D398257-12B6-B041-A0D4-B752E6DD0285}"/>
    <pc:docChg chg="custSel addSld modSld">
      <pc:chgData name="sadhnanagal.ltp@gmail.com" userId="29ebd6f055acb4bb" providerId="LiveId" clId="{1D398257-12B6-B041-A0D4-B752E6DD0285}" dt="2024-08-29T11:27:07.918" v="145" actId="27636"/>
      <pc:docMkLst>
        <pc:docMk/>
      </pc:docMkLst>
      <pc:sldChg chg="new">
        <pc:chgData name="sadhnanagal.ltp@gmail.com" userId="29ebd6f055acb4bb" providerId="LiveId" clId="{1D398257-12B6-B041-A0D4-B752E6DD0285}" dt="2024-08-29T11:21:59.988" v="0" actId="680"/>
        <pc:sldMkLst>
          <pc:docMk/>
          <pc:sldMk cId="360708289" sldId="257"/>
        </pc:sldMkLst>
      </pc:sldChg>
      <pc:sldChg chg="new">
        <pc:chgData name="sadhnanagal.ltp@gmail.com" userId="29ebd6f055acb4bb" providerId="LiveId" clId="{1D398257-12B6-B041-A0D4-B752E6DD0285}" dt="2024-08-29T11:22:01.035" v="1" actId="680"/>
        <pc:sldMkLst>
          <pc:docMk/>
          <pc:sldMk cId="397345981" sldId="258"/>
        </pc:sldMkLst>
      </pc:sldChg>
      <pc:sldChg chg="modSp new">
        <pc:chgData name="sadhnanagal.ltp@gmail.com" userId="29ebd6f055acb4bb" providerId="LiveId" clId="{1D398257-12B6-B041-A0D4-B752E6DD0285}" dt="2024-08-29T11:27:07.918" v="145" actId="27636"/>
        <pc:sldMkLst>
          <pc:docMk/>
          <pc:sldMk cId="3500113957" sldId="259"/>
        </pc:sldMkLst>
        <pc:spChg chg="mod">
          <ac:chgData name="sadhnanagal.ltp@gmail.com" userId="29ebd6f055acb4bb" providerId="LiveId" clId="{1D398257-12B6-B041-A0D4-B752E6DD0285}" dt="2024-08-29T11:23:47.749" v="18" actId="122"/>
          <ac:spMkLst>
            <pc:docMk/>
            <pc:sldMk cId="3500113957" sldId="259"/>
            <ac:spMk id="2" creationId="{95A8D2A6-CBDC-0F35-39C4-491C4384DF37}"/>
          </ac:spMkLst>
        </pc:spChg>
        <pc:spChg chg="mod">
          <ac:chgData name="sadhnanagal.ltp@gmail.com" userId="29ebd6f055acb4bb" providerId="LiveId" clId="{1D398257-12B6-B041-A0D4-B752E6DD0285}" dt="2024-08-29T11:27:07.918" v="145" actId="27636"/>
          <ac:spMkLst>
            <pc:docMk/>
            <pc:sldMk cId="3500113957" sldId="259"/>
            <ac:spMk id="3" creationId="{2AB475CD-B38A-5CF7-25C4-0118625F197D}"/>
          </ac:spMkLst>
        </pc:spChg>
      </pc:sldChg>
    </pc:docChg>
  </pc:docChgLst>
  <pc:docChgLst>
    <pc:chgData name="sadhnanagal.ltp@gmail.com" userId="29ebd6f055acb4bb" providerId="LiveId" clId="{58AE0657-E63A-CE49-A17E-B1A82CA0C8C3}"/>
    <pc:docChg chg="custSel addSld delSld modSld">
      <pc:chgData name="sadhnanagal.ltp@gmail.com" userId="29ebd6f055acb4bb" providerId="LiveId" clId="{58AE0657-E63A-CE49-A17E-B1A82CA0C8C3}" dt="2024-08-31T10:04:11.396" v="856" actId="20577"/>
      <pc:docMkLst>
        <pc:docMk/>
      </pc:docMkLst>
      <pc:sldChg chg="modSp">
        <pc:chgData name="sadhnanagal.ltp@gmail.com" userId="29ebd6f055acb4bb" providerId="LiveId" clId="{58AE0657-E63A-CE49-A17E-B1A82CA0C8C3}" dt="2024-08-31T08:56:14.823" v="41" actId="207"/>
        <pc:sldMkLst>
          <pc:docMk/>
          <pc:sldMk cId="3059359276" sldId="256"/>
        </pc:sldMkLst>
        <pc:spChg chg="mod">
          <ac:chgData name="sadhnanagal.ltp@gmail.com" userId="29ebd6f055acb4bb" providerId="LiveId" clId="{58AE0657-E63A-CE49-A17E-B1A82CA0C8C3}" dt="2024-08-31T08:54:01.100" v="24" actId="207"/>
          <ac:spMkLst>
            <pc:docMk/>
            <pc:sldMk cId="3059359276" sldId="256"/>
            <ac:spMk id="2" creationId="{443326EA-0230-A672-3DBF-7A594D7A1091}"/>
          </ac:spMkLst>
        </pc:spChg>
        <pc:spChg chg="mod">
          <ac:chgData name="sadhnanagal.ltp@gmail.com" userId="29ebd6f055acb4bb" providerId="LiveId" clId="{58AE0657-E63A-CE49-A17E-B1A82CA0C8C3}" dt="2024-08-31T08:56:14.823" v="41" actId="207"/>
          <ac:spMkLst>
            <pc:docMk/>
            <pc:sldMk cId="3059359276" sldId="256"/>
            <ac:spMk id="3" creationId="{D3EEAE2A-E774-92E9-25E0-17D15082E7DC}"/>
          </ac:spMkLst>
        </pc:spChg>
      </pc:sldChg>
      <pc:sldChg chg="modSp del">
        <pc:chgData name="sadhnanagal.ltp@gmail.com" userId="29ebd6f055acb4bb" providerId="LiveId" clId="{58AE0657-E63A-CE49-A17E-B1A82CA0C8C3}" dt="2024-08-31T09:01:48.900" v="108" actId="21"/>
        <pc:sldMkLst>
          <pc:docMk/>
          <pc:sldMk cId="360708289" sldId="257"/>
        </pc:sldMkLst>
        <pc:spChg chg="mod">
          <ac:chgData name="sadhnanagal.ltp@gmail.com" userId="29ebd6f055acb4bb" providerId="LiveId" clId="{58AE0657-E63A-CE49-A17E-B1A82CA0C8C3}" dt="2024-08-31T08:57:54.526" v="57" actId="207"/>
          <ac:spMkLst>
            <pc:docMk/>
            <pc:sldMk cId="360708289" sldId="257"/>
            <ac:spMk id="2" creationId="{8D03CF63-0F6A-AC21-832B-727CB06E8CEE}"/>
          </ac:spMkLst>
        </pc:spChg>
        <pc:spChg chg="mod">
          <ac:chgData name="sadhnanagal.ltp@gmail.com" userId="29ebd6f055acb4bb" providerId="LiveId" clId="{58AE0657-E63A-CE49-A17E-B1A82CA0C8C3}" dt="2024-08-31T09:00:56.421" v="107" actId="113"/>
          <ac:spMkLst>
            <pc:docMk/>
            <pc:sldMk cId="360708289" sldId="257"/>
            <ac:spMk id="3" creationId="{0EC99F34-04EE-522A-9049-2A2041DF555F}"/>
          </ac:spMkLst>
        </pc:spChg>
      </pc:sldChg>
      <pc:sldChg chg="del">
        <pc:chgData name="sadhnanagal.ltp@gmail.com" userId="29ebd6f055acb4bb" providerId="LiveId" clId="{58AE0657-E63A-CE49-A17E-B1A82CA0C8C3}" dt="2024-08-31T09:01:54.339" v="109" actId="21"/>
        <pc:sldMkLst>
          <pc:docMk/>
          <pc:sldMk cId="397345981" sldId="258"/>
        </pc:sldMkLst>
      </pc:sldChg>
      <pc:sldChg chg="modSp">
        <pc:chgData name="sadhnanagal.ltp@gmail.com" userId="29ebd6f055acb4bb" providerId="LiveId" clId="{58AE0657-E63A-CE49-A17E-B1A82CA0C8C3}" dt="2024-08-31T09:02:24.072" v="111" actId="20577"/>
        <pc:sldMkLst>
          <pc:docMk/>
          <pc:sldMk cId="3500113957" sldId="259"/>
        </pc:sldMkLst>
        <pc:spChg chg="mod">
          <ac:chgData name="sadhnanagal.ltp@gmail.com" userId="29ebd6f055acb4bb" providerId="LiveId" clId="{58AE0657-E63A-CE49-A17E-B1A82CA0C8C3}" dt="2024-08-31T09:02:24.072" v="111" actId="20577"/>
          <ac:spMkLst>
            <pc:docMk/>
            <pc:sldMk cId="3500113957" sldId="259"/>
            <ac:spMk id="3" creationId="{2AB475CD-B38A-5CF7-25C4-0118625F197D}"/>
          </ac:spMkLst>
        </pc:spChg>
      </pc:sldChg>
      <pc:sldChg chg="modSp new">
        <pc:chgData name="sadhnanagal.ltp@gmail.com" userId="29ebd6f055acb4bb" providerId="LiveId" clId="{58AE0657-E63A-CE49-A17E-B1A82CA0C8C3}" dt="2024-08-31T09:07:57.977" v="284" actId="27636"/>
        <pc:sldMkLst>
          <pc:docMk/>
          <pc:sldMk cId="1846419271" sldId="260"/>
        </pc:sldMkLst>
        <pc:spChg chg="mod">
          <ac:chgData name="sadhnanagal.ltp@gmail.com" userId="29ebd6f055acb4bb" providerId="LiveId" clId="{58AE0657-E63A-CE49-A17E-B1A82CA0C8C3}" dt="2024-08-31T09:03:36.918" v="125" actId="122"/>
          <ac:spMkLst>
            <pc:docMk/>
            <pc:sldMk cId="1846419271" sldId="260"/>
            <ac:spMk id="2" creationId="{8F977F5F-A1BC-2AD6-56FD-0DCCA809479B}"/>
          </ac:spMkLst>
        </pc:spChg>
        <pc:spChg chg="mod">
          <ac:chgData name="sadhnanagal.ltp@gmail.com" userId="29ebd6f055acb4bb" providerId="LiveId" clId="{58AE0657-E63A-CE49-A17E-B1A82CA0C8C3}" dt="2024-08-31T09:07:57.977" v="284" actId="27636"/>
          <ac:spMkLst>
            <pc:docMk/>
            <pc:sldMk cId="1846419271" sldId="260"/>
            <ac:spMk id="3" creationId="{6EAF80E6-03F4-BD7D-CF06-967FFBCFDBEF}"/>
          </ac:spMkLst>
        </pc:spChg>
      </pc:sldChg>
      <pc:sldChg chg="modSp new">
        <pc:chgData name="sadhnanagal.ltp@gmail.com" userId="29ebd6f055acb4bb" providerId="LiveId" clId="{58AE0657-E63A-CE49-A17E-B1A82CA0C8C3}" dt="2024-08-31T09:12:22.710" v="398" actId="5793"/>
        <pc:sldMkLst>
          <pc:docMk/>
          <pc:sldMk cId="415141651" sldId="261"/>
        </pc:sldMkLst>
        <pc:spChg chg="mod">
          <ac:chgData name="sadhnanagal.ltp@gmail.com" userId="29ebd6f055acb4bb" providerId="LiveId" clId="{58AE0657-E63A-CE49-A17E-B1A82CA0C8C3}" dt="2024-08-31T09:09:41.249" v="292" actId="207"/>
          <ac:spMkLst>
            <pc:docMk/>
            <pc:sldMk cId="415141651" sldId="261"/>
            <ac:spMk id="2" creationId="{B61CF761-1A05-2EBD-4D56-5A030FB577CE}"/>
          </ac:spMkLst>
        </pc:spChg>
        <pc:spChg chg="mod">
          <ac:chgData name="sadhnanagal.ltp@gmail.com" userId="29ebd6f055acb4bb" providerId="LiveId" clId="{58AE0657-E63A-CE49-A17E-B1A82CA0C8C3}" dt="2024-08-31T09:12:22.710" v="398" actId="5793"/>
          <ac:spMkLst>
            <pc:docMk/>
            <pc:sldMk cId="415141651" sldId="261"/>
            <ac:spMk id="3" creationId="{894E624D-9C05-1D9E-BEDA-8CF44EEACF61}"/>
          </ac:spMkLst>
        </pc:spChg>
      </pc:sldChg>
      <pc:sldChg chg="modSp new">
        <pc:chgData name="sadhnanagal.ltp@gmail.com" userId="29ebd6f055acb4bb" providerId="LiveId" clId="{58AE0657-E63A-CE49-A17E-B1A82CA0C8C3}" dt="2024-08-31T09:15:56.229" v="501" actId="20577"/>
        <pc:sldMkLst>
          <pc:docMk/>
          <pc:sldMk cId="1078951778" sldId="262"/>
        </pc:sldMkLst>
        <pc:spChg chg="mod">
          <ac:chgData name="sadhnanagal.ltp@gmail.com" userId="29ebd6f055acb4bb" providerId="LiveId" clId="{58AE0657-E63A-CE49-A17E-B1A82CA0C8C3}" dt="2024-08-31T09:13:42.740" v="410" actId="122"/>
          <ac:spMkLst>
            <pc:docMk/>
            <pc:sldMk cId="1078951778" sldId="262"/>
            <ac:spMk id="2" creationId="{EF1554E5-CEA6-AD27-2F2F-F1042347843E}"/>
          </ac:spMkLst>
        </pc:spChg>
        <pc:spChg chg="mod">
          <ac:chgData name="sadhnanagal.ltp@gmail.com" userId="29ebd6f055acb4bb" providerId="LiveId" clId="{58AE0657-E63A-CE49-A17E-B1A82CA0C8C3}" dt="2024-08-31T09:15:56.229" v="501" actId="20577"/>
          <ac:spMkLst>
            <pc:docMk/>
            <pc:sldMk cId="1078951778" sldId="262"/>
            <ac:spMk id="3" creationId="{30C2B619-2847-1EA6-4C61-6AE97AE27F24}"/>
          </ac:spMkLst>
        </pc:spChg>
      </pc:sldChg>
      <pc:sldChg chg="modSp new">
        <pc:chgData name="sadhnanagal.ltp@gmail.com" userId="29ebd6f055acb4bb" providerId="LiveId" clId="{58AE0657-E63A-CE49-A17E-B1A82CA0C8C3}" dt="2024-08-31T09:22:10.614" v="590" actId="5793"/>
        <pc:sldMkLst>
          <pc:docMk/>
          <pc:sldMk cId="149448352" sldId="263"/>
        </pc:sldMkLst>
        <pc:spChg chg="mod">
          <ac:chgData name="sadhnanagal.ltp@gmail.com" userId="29ebd6f055acb4bb" providerId="LiveId" clId="{58AE0657-E63A-CE49-A17E-B1A82CA0C8C3}" dt="2024-08-31T09:16:34.708" v="509" actId="207"/>
          <ac:spMkLst>
            <pc:docMk/>
            <pc:sldMk cId="149448352" sldId="263"/>
            <ac:spMk id="2" creationId="{F1DC9534-D9CD-8C7F-31A7-4226D0A39108}"/>
          </ac:spMkLst>
        </pc:spChg>
        <pc:spChg chg="mod">
          <ac:chgData name="sadhnanagal.ltp@gmail.com" userId="29ebd6f055acb4bb" providerId="LiveId" clId="{58AE0657-E63A-CE49-A17E-B1A82CA0C8C3}" dt="2024-08-31T09:22:10.614" v="590" actId="5793"/>
          <ac:spMkLst>
            <pc:docMk/>
            <pc:sldMk cId="149448352" sldId="263"/>
            <ac:spMk id="3" creationId="{325ADA38-0CE4-D0EB-692B-69A85FD7A557}"/>
          </ac:spMkLst>
        </pc:spChg>
      </pc:sldChg>
      <pc:sldChg chg="modSp new">
        <pc:chgData name="sadhnanagal.ltp@gmail.com" userId="29ebd6f055acb4bb" providerId="LiveId" clId="{58AE0657-E63A-CE49-A17E-B1A82CA0C8C3}" dt="2024-08-31T09:28:30.025" v="732" actId="20577"/>
        <pc:sldMkLst>
          <pc:docMk/>
          <pc:sldMk cId="2142263455" sldId="264"/>
        </pc:sldMkLst>
        <pc:spChg chg="mod">
          <ac:chgData name="sadhnanagal.ltp@gmail.com" userId="29ebd6f055acb4bb" providerId="LiveId" clId="{58AE0657-E63A-CE49-A17E-B1A82CA0C8C3}" dt="2024-08-31T09:26:13.927" v="607" actId="207"/>
          <ac:spMkLst>
            <pc:docMk/>
            <pc:sldMk cId="2142263455" sldId="264"/>
            <ac:spMk id="2" creationId="{DFE714B5-6654-9302-D414-C05FCDE260DE}"/>
          </ac:spMkLst>
        </pc:spChg>
        <pc:spChg chg="mod">
          <ac:chgData name="sadhnanagal.ltp@gmail.com" userId="29ebd6f055acb4bb" providerId="LiveId" clId="{58AE0657-E63A-CE49-A17E-B1A82CA0C8C3}" dt="2024-08-31T09:28:30.025" v="732" actId="20577"/>
          <ac:spMkLst>
            <pc:docMk/>
            <pc:sldMk cId="2142263455" sldId="264"/>
            <ac:spMk id="3" creationId="{F905821E-6428-ACD4-EE14-2072EBB73CD3}"/>
          </ac:spMkLst>
        </pc:spChg>
      </pc:sldChg>
      <pc:sldChg chg="modSp new">
        <pc:chgData name="sadhnanagal.ltp@gmail.com" userId="29ebd6f055acb4bb" providerId="LiveId" clId="{58AE0657-E63A-CE49-A17E-B1A82CA0C8C3}" dt="2024-08-31T10:04:11.396" v="856" actId="20577"/>
        <pc:sldMkLst>
          <pc:docMk/>
          <pc:sldMk cId="1679280127" sldId="265"/>
        </pc:sldMkLst>
        <pc:spChg chg="mod">
          <ac:chgData name="sadhnanagal.ltp@gmail.com" userId="29ebd6f055acb4bb" providerId="LiveId" clId="{58AE0657-E63A-CE49-A17E-B1A82CA0C8C3}" dt="2024-08-31T10:00:49.813" v="788" actId="207"/>
          <ac:spMkLst>
            <pc:docMk/>
            <pc:sldMk cId="1679280127" sldId="265"/>
            <ac:spMk id="2" creationId="{B0CCFB69-3B9B-B25E-FCDD-26A0CDA97293}"/>
          </ac:spMkLst>
        </pc:spChg>
        <pc:spChg chg="mod">
          <ac:chgData name="sadhnanagal.ltp@gmail.com" userId="29ebd6f055acb4bb" providerId="LiveId" clId="{58AE0657-E63A-CE49-A17E-B1A82CA0C8C3}" dt="2024-08-31T10:04:11.396" v="856" actId="20577"/>
          <ac:spMkLst>
            <pc:docMk/>
            <pc:sldMk cId="1679280127" sldId="265"/>
            <ac:spMk id="3" creationId="{42ABB41F-ED2D-1A4A-066D-63005CED794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9AD90-72C4-AFF9-B7A6-4B67013F2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281A34-EB73-F5AB-E1EF-BDBD5019B8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4239-3B50-6404-395C-FEBB7C94D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9727-0AC8-434C-A82D-F444A4F6E99E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971CA-8988-40AD-2BAA-D281438D4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B998-4D57-BA16-ED26-611CFD528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091E2-4AB8-844D-B9D7-F621E0F87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328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3BFDD-6693-E17D-D8B0-2ED8C17F4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046D9-FF19-743E-D173-CF18BA1CC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18AC0-45F9-C89B-2744-67ECCD096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9727-0AC8-434C-A82D-F444A4F6E99E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05A09-3CBD-5604-6E8D-7A0C0F5A5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31E2E-5813-5471-9904-109DD01C0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091E2-4AB8-844D-B9D7-F621E0F87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14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4A5C5-3D2A-9487-12E1-5660FB665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27E39F-B480-F9B7-21F3-739CD6D37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0A6BC-EB3C-118B-0AD0-B7350F24D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9727-0AC8-434C-A82D-F444A4F6E99E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FC33F-D8EC-FC11-7B5D-250842A08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ACAC1-19AD-3326-EAD9-47FF9E8E6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091E2-4AB8-844D-B9D7-F621E0F87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52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E01FC-C2B4-2205-AA07-9B5C05AD7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8B303-AA9A-88F6-D360-5534149718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2F8A03-583A-0FAD-EB1B-9E6AF44547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43DC8-3AD4-3CD5-687B-359258214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9727-0AC8-434C-A82D-F444A4F6E99E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6F82D3-B1A7-07C4-B665-35BAB758C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DE721B-9F50-358A-577B-2D48E683A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091E2-4AB8-844D-B9D7-F621E0F87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74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08094-A17B-928D-2F22-E60DE08FF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EE290-6E41-6359-C841-94B91B491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3D4AD7-D840-90BC-9BB4-8991A42410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496AAA-E24C-E4A2-191E-5521A8D18A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F78A0E-8A2D-DE8D-FFD5-BE41D416F8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61AB22-8D9D-64BA-4B39-26DAD25A9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9727-0AC8-434C-A82D-F444A4F6E99E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38BA78-1C3B-CCCA-87A0-377305210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D75C2A-26B9-65D8-00B6-76FC63C68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091E2-4AB8-844D-B9D7-F621E0F87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32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35E02-8526-5158-CB4F-554864155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AC3F77-AD3F-E7DC-97C5-B02C5214A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9727-0AC8-434C-A82D-F444A4F6E99E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37A62C-DA16-E216-7E4D-D90EF9DFB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7A965-EB22-453D-B08A-448D05FA4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091E2-4AB8-844D-B9D7-F621E0F87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0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9768C4-C27B-DFC6-25D8-1CC436DC1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9727-0AC8-434C-A82D-F444A4F6E99E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1EBBD9-E7A6-25A7-C65F-B015B4EAB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DB4E4-6846-7734-143F-FB5892561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091E2-4AB8-844D-B9D7-F621E0F87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47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D0F14-2553-DF83-1AD3-89CA38208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A67DA-60CF-AEFB-A295-30DF8F66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506D4-C5C2-7E05-F3AE-295D97C48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1E13AD-BBB3-A12D-E035-D18B88BED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9727-0AC8-434C-A82D-F444A4F6E99E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348667-9D7F-FC5D-EE1D-97DE29CA4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1BD85A-3236-58F0-9411-27249973E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091E2-4AB8-844D-B9D7-F621E0F87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114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FDBE7-69B2-63FC-45FE-8CE06167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414948-531C-473B-C927-B216B8D7FA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C2501-B7E2-B181-D440-4CDB72C70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4C582B-B6FF-F144-698C-92ED15D36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9727-0AC8-434C-A82D-F444A4F6E99E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688DD-1F0B-A34C-7BFF-74253CD85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8F4A0A-3B2B-12F8-E0BF-165520498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091E2-4AB8-844D-B9D7-F621E0F87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36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12ECC-6AF2-10FD-B089-472A98118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5EE484-C070-9BB2-AAC3-959C1E3CE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F8278-FCBA-B75C-76A8-796D934EF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9727-0AC8-434C-A82D-F444A4F6E99E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6D923-669D-39A2-EA2B-7E3EF37A6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498CE-AD9E-C5FF-6A7E-75C9A4027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091E2-4AB8-844D-B9D7-F621E0F87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4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096EE1-8204-9639-B045-D737FD6966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AB6C18-34D3-594B-7AD4-1F4D4E757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C12F7-1094-50AD-37FA-FF6266CBC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19727-0AC8-434C-A82D-F444A4F6E99E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243C9-C245-A481-1222-DCF61D2E3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4E7E1-0F1A-D96D-1489-164C9E71A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091E2-4AB8-844D-B9D7-F621E0F87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0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607779-B94B-5D07-3447-6CA4021F1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E1CDAF-4C34-71BA-D817-78B036178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4F552-0B28-B926-1887-91649B3D37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219727-0AC8-434C-A82D-F444A4F6E99E}" type="datetimeFigureOut">
              <a:rPr lang="en-US" smtClean="0"/>
              <a:t>9/21/2024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F1B06-CFCB-405B-DBD5-BE334ABCF8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DD039-EC6A-467E-3AC1-700D46993B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F091E2-4AB8-844D-B9D7-F621E0F87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82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326EA-0230-A672-3DBF-7A594D7A1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C00000"/>
                </a:solidFill>
              </a:rPr>
              <a:t>विषय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इतिहास</a:t>
            </a:r>
            <a:r>
              <a:rPr lang="en-US" dirty="0"/>
              <a:t> </a:t>
            </a:r>
            <a:br>
              <a:rPr lang="en-US" dirty="0"/>
            </a:br>
            <a:r>
              <a:rPr lang="en-US" b="1" dirty="0" err="1">
                <a:solidFill>
                  <a:srgbClr val="002060"/>
                </a:solidFill>
              </a:rPr>
              <a:t>बीए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पंचम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सेमेस्टर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EEAE2A-E774-92E9-25E0-17D15082E7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b="1" dirty="0" err="1">
                <a:solidFill>
                  <a:schemeClr val="accent5">
                    <a:lumMod val="75000"/>
                  </a:schemeClr>
                </a:solidFill>
              </a:rPr>
              <a:t>प्रथम</a:t>
            </a:r>
            <a:r>
              <a:rPr lang="en-US" sz="5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accent5">
                    <a:lumMod val="75000"/>
                  </a:schemeClr>
                </a:solidFill>
              </a:rPr>
              <a:t>स्वतंत्रता</a:t>
            </a:r>
            <a:r>
              <a:rPr lang="en-US" sz="5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accent5">
                    <a:lumMod val="75000"/>
                  </a:schemeClr>
                </a:solidFill>
              </a:rPr>
              <a:t>संग्राम</a:t>
            </a:r>
            <a:r>
              <a:rPr lang="en-US" sz="5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accent5">
                    <a:lumMod val="75000"/>
                  </a:schemeClr>
                </a:solidFill>
              </a:rPr>
              <a:t>के</a:t>
            </a:r>
            <a:r>
              <a:rPr lang="en-US" sz="5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accent5">
                    <a:lumMod val="75000"/>
                  </a:schemeClr>
                </a:solidFill>
              </a:rPr>
              <a:t>कारण</a:t>
            </a:r>
            <a:endParaRPr lang="en-US" sz="5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359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8D2A6-CBDC-0F35-39C4-491C4384D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err="1">
                <a:solidFill>
                  <a:schemeClr val="accent3">
                    <a:lumMod val="50000"/>
                  </a:schemeClr>
                </a:solidFill>
              </a:rPr>
              <a:t>प्रथम</a:t>
            </a:r>
            <a:r>
              <a:rPr lang="en-US" sz="6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6000" b="1" dirty="0" err="1">
                <a:solidFill>
                  <a:schemeClr val="accent3">
                    <a:lumMod val="50000"/>
                  </a:schemeClr>
                </a:solidFill>
              </a:rPr>
              <a:t>स्वतंत्रता</a:t>
            </a:r>
            <a:r>
              <a:rPr lang="en-US" sz="6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6000" b="1" dirty="0" err="1">
                <a:solidFill>
                  <a:schemeClr val="accent3">
                    <a:lumMod val="50000"/>
                  </a:schemeClr>
                </a:solidFill>
              </a:rPr>
              <a:t>संग्राम</a:t>
            </a:r>
            <a:r>
              <a:rPr lang="en-US" sz="6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6000" b="1" dirty="0" err="1">
                <a:solidFill>
                  <a:schemeClr val="accent3">
                    <a:lumMod val="50000"/>
                  </a:schemeClr>
                </a:solidFill>
              </a:rPr>
              <a:t>के</a:t>
            </a:r>
            <a:r>
              <a:rPr lang="en-US" sz="6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6000" b="1" dirty="0" err="1">
                <a:solidFill>
                  <a:schemeClr val="accent3">
                    <a:lumMod val="50000"/>
                  </a:schemeClr>
                </a:solidFill>
              </a:rPr>
              <a:t>कारण</a:t>
            </a:r>
            <a:endParaRPr lang="en-US" sz="6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475CD-B38A-5CF7-25C4-0118625F1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</a:rPr>
              <a:t>राजनैतिक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</a:rPr>
              <a:t>कारण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</a:rPr>
              <a:t>आर्थिक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</a:rPr>
              <a:t>कारण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</a:rPr>
              <a:t>सामाजिक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</a:rPr>
              <a:t>कारण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</a:rPr>
              <a:t>धार्मिक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</a:rPr>
              <a:t>कारण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</a:rPr>
              <a:t>सैन्य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</a:rPr>
              <a:t>कारण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</a:rPr>
              <a:t>सांस्कृतिक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</a:rPr>
              <a:t>कारण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500113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77F5F-A1BC-2AD6-56FD-0DCCA8094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002060"/>
                </a:solidFill>
              </a:rPr>
              <a:t>राजनीतिक</a:t>
            </a:r>
            <a:r>
              <a:rPr lang="en-US" sz="6600" b="1" dirty="0">
                <a:solidFill>
                  <a:srgbClr val="002060"/>
                </a:solidFill>
              </a:rPr>
              <a:t> </a:t>
            </a:r>
            <a:r>
              <a:rPr lang="en-US" sz="6600" b="1" dirty="0" err="1">
                <a:solidFill>
                  <a:srgbClr val="002060"/>
                </a:solidFill>
              </a:rPr>
              <a:t>कारण</a:t>
            </a:r>
            <a:endParaRPr lang="en-US" sz="66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F80E6-03F4-BD7D-CF06-967FFBCFD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032375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 err="1"/>
              <a:t>लार्ड</a:t>
            </a:r>
            <a:r>
              <a:rPr lang="en-US" sz="3200" b="1" dirty="0"/>
              <a:t> </a:t>
            </a:r>
            <a:r>
              <a:rPr lang="en-US" sz="3200" b="1" dirty="0" err="1"/>
              <a:t>वेलेजली</a:t>
            </a:r>
            <a:r>
              <a:rPr lang="en-US" sz="3200" b="1" dirty="0"/>
              <a:t> </a:t>
            </a:r>
            <a:r>
              <a:rPr lang="en-US" sz="3200" b="1" dirty="0" err="1"/>
              <a:t>की</a:t>
            </a:r>
            <a:r>
              <a:rPr lang="en-US" sz="3200" b="1" dirty="0"/>
              <a:t> </a:t>
            </a:r>
            <a:r>
              <a:rPr lang="en-US" sz="3200" b="1" dirty="0" err="1"/>
              <a:t>सहायक</a:t>
            </a:r>
            <a:r>
              <a:rPr lang="en-US" sz="3200" b="1" dirty="0"/>
              <a:t> </a:t>
            </a:r>
            <a:r>
              <a:rPr lang="en-US" sz="3200" b="1" dirty="0" err="1"/>
              <a:t>संधि</a:t>
            </a:r>
            <a:r>
              <a:rPr lang="en-US" sz="3200" b="1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/>
              <a:t>लार्ड</a:t>
            </a:r>
            <a:r>
              <a:rPr lang="en-US" sz="3200" b="1" dirty="0"/>
              <a:t>  </a:t>
            </a:r>
            <a:r>
              <a:rPr lang="en-US" sz="3200" b="1" dirty="0" err="1"/>
              <a:t>डलहौजी</a:t>
            </a:r>
            <a:r>
              <a:rPr lang="en-US" sz="3200" b="1" dirty="0"/>
              <a:t> </a:t>
            </a:r>
            <a:r>
              <a:rPr lang="en-US" sz="3200" b="1" dirty="0" err="1"/>
              <a:t>की</a:t>
            </a:r>
            <a:r>
              <a:rPr lang="en-US" sz="3200" b="1" dirty="0"/>
              <a:t> </a:t>
            </a:r>
            <a:r>
              <a:rPr lang="en-US" sz="3200" b="1" dirty="0" err="1"/>
              <a:t>हड़प</a:t>
            </a:r>
            <a:r>
              <a:rPr lang="en-US" sz="3200" b="1" dirty="0"/>
              <a:t> </a:t>
            </a:r>
            <a:r>
              <a:rPr lang="en-US" sz="3200" b="1" dirty="0" err="1"/>
              <a:t>नीति</a:t>
            </a:r>
            <a:r>
              <a:rPr lang="en-US" sz="3200" b="1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/>
              <a:t>झांसी</a:t>
            </a:r>
            <a:r>
              <a:rPr lang="en-US" sz="3200" b="1" dirty="0"/>
              <a:t> </a:t>
            </a:r>
            <a:r>
              <a:rPr lang="en-US" sz="3200" b="1" dirty="0" err="1"/>
              <a:t>के</a:t>
            </a:r>
            <a:r>
              <a:rPr lang="en-US" sz="3200" b="1" dirty="0"/>
              <a:t> </a:t>
            </a:r>
            <a:r>
              <a:rPr lang="en-US" sz="3200" b="1" dirty="0" err="1"/>
              <a:t>उत्तराधिकारी</a:t>
            </a:r>
            <a:r>
              <a:rPr lang="en-US" sz="3200" b="1" dirty="0"/>
              <a:t> </a:t>
            </a:r>
            <a:r>
              <a:rPr lang="en-US" sz="3200" b="1" dirty="0" err="1"/>
              <a:t>पर</a:t>
            </a:r>
            <a:r>
              <a:rPr lang="en-US" sz="3200" b="1" dirty="0"/>
              <a:t> </a:t>
            </a:r>
            <a:r>
              <a:rPr lang="en-US" sz="3200" b="1" dirty="0" err="1"/>
              <a:t>रोक</a:t>
            </a:r>
            <a:r>
              <a:rPr lang="en-US" sz="3200" b="1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/>
              <a:t>नाना</a:t>
            </a:r>
            <a:r>
              <a:rPr lang="en-US" sz="3200" b="1" dirty="0"/>
              <a:t> </a:t>
            </a:r>
            <a:r>
              <a:rPr lang="en-US" sz="3200" b="1" dirty="0" err="1"/>
              <a:t>साहब</a:t>
            </a:r>
            <a:r>
              <a:rPr lang="en-US" sz="3200" b="1" dirty="0"/>
              <a:t> </a:t>
            </a:r>
            <a:r>
              <a:rPr lang="en-US" sz="3200" b="1" dirty="0" err="1"/>
              <a:t>की</a:t>
            </a:r>
            <a:r>
              <a:rPr lang="en-US" sz="3200" b="1" dirty="0"/>
              <a:t> </a:t>
            </a:r>
            <a:r>
              <a:rPr lang="en-US" sz="3200" b="1" dirty="0" err="1"/>
              <a:t>पेंशन</a:t>
            </a:r>
            <a:r>
              <a:rPr lang="en-US" sz="3200" b="1" dirty="0"/>
              <a:t> </a:t>
            </a:r>
            <a:r>
              <a:rPr lang="en-US" sz="3200" b="1" dirty="0" err="1"/>
              <a:t>बंद</a:t>
            </a:r>
            <a:r>
              <a:rPr lang="en-US" sz="3200" b="1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/>
              <a:t>सतारा</a:t>
            </a:r>
            <a:r>
              <a:rPr lang="en-US" sz="3200" b="1" dirty="0"/>
              <a:t> </a:t>
            </a:r>
            <a:r>
              <a:rPr lang="en-US" sz="3200" b="1" dirty="0" err="1"/>
              <a:t>और</a:t>
            </a:r>
            <a:r>
              <a:rPr lang="en-US" sz="3200" b="1" dirty="0"/>
              <a:t> </a:t>
            </a:r>
            <a:r>
              <a:rPr lang="en-US" sz="3200" b="1" dirty="0" err="1"/>
              <a:t>नागपुर</a:t>
            </a:r>
            <a:r>
              <a:rPr lang="en-US" sz="3200" b="1" dirty="0"/>
              <a:t> </a:t>
            </a:r>
            <a:r>
              <a:rPr lang="en-US" sz="3200" b="1" dirty="0" err="1"/>
              <a:t>पर</a:t>
            </a:r>
            <a:r>
              <a:rPr lang="en-US" sz="3200" b="1" dirty="0"/>
              <a:t> </a:t>
            </a:r>
            <a:r>
              <a:rPr lang="en-US" sz="3200" b="1" dirty="0" err="1"/>
              <a:t>ब्रिटिश</a:t>
            </a:r>
            <a:r>
              <a:rPr lang="en-US" sz="3200" b="1" dirty="0"/>
              <a:t> </a:t>
            </a:r>
            <a:r>
              <a:rPr lang="en-US" sz="3200" b="1" dirty="0" err="1"/>
              <a:t>अधिकार</a:t>
            </a: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/>
              <a:t>जमीदारों</a:t>
            </a:r>
            <a:r>
              <a:rPr lang="en-US" sz="3200" b="1" dirty="0"/>
              <a:t> </a:t>
            </a:r>
            <a:r>
              <a:rPr lang="en-US" sz="3200" b="1" dirty="0" err="1"/>
              <a:t>तथा</a:t>
            </a:r>
            <a:r>
              <a:rPr lang="en-US" sz="3200" b="1" dirty="0"/>
              <a:t> </a:t>
            </a:r>
            <a:r>
              <a:rPr lang="en-US" sz="3200" b="1" dirty="0" err="1"/>
              <a:t>किसानों</a:t>
            </a:r>
            <a:r>
              <a:rPr lang="en-US" sz="3200" b="1" dirty="0"/>
              <a:t> </a:t>
            </a:r>
            <a:r>
              <a:rPr lang="en-US" sz="3200" b="1" dirty="0" err="1"/>
              <a:t>से</a:t>
            </a:r>
            <a:r>
              <a:rPr lang="en-US" sz="3200" b="1" dirty="0"/>
              <a:t> </a:t>
            </a:r>
            <a:r>
              <a:rPr lang="en-US" sz="3200" b="1" dirty="0" err="1"/>
              <a:t>उनकी</a:t>
            </a:r>
            <a:r>
              <a:rPr lang="en-US" sz="3200" b="1" dirty="0"/>
              <a:t> </a:t>
            </a:r>
            <a:r>
              <a:rPr lang="en-US" sz="3200" b="1" dirty="0" err="1"/>
              <a:t>जमीन</a:t>
            </a:r>
            <a:r>
              <a:rPr lang="en-US" sz="3200" b="1" dirty="0"/>
              <a:t> </a:t>
            </a:r>
            <a:r>
              <a:rPr lang="en-US" sz="3200" b="1" dirty="0" err="1"/>
              <a:t>छीनना</a:t>
            </a: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/>
              <a:t>अवध</a:t>
            </a:r>
            <a:r>
              <a:rPr lang="en-US" sz="3200" b="1" dirty="0"/>
              <a:t> </a:t>
            </a:r>
            <a:r>
              <a:rPr lang="en-US" sz="3200" b="1" dirty="0" err="1"/>
              <a:t>का</a:t>
            </a:r>
            <a:r>
              <a:rPr lang="en-US" sz="3200" b="1" dirty="0"/>
              <a:t> </a:t>
            </a:r>
            <a:r>
              <a:rPr lang="en-US" sz="3200" b="1" dirty="0" err="1"/>
              <a:t>अधिग्रहण</a:t>
            </a:r>
            <a:r>
              <a:rPr lang="en-US" sz="3200" b="1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/>
              <a:t>अविश्वास</a:t>
            </a:r>
            <a:r>
              <a:rPr lang="en-US" sz="3200" b="1" dirty="0"/>
              <a:t> </a:t>
            </a:r>
            <a:r>
              <a:rPr lang="en-US" sz="3200" b="1" dirty="0" err="1"/>
              <a:t>का</a:t>
            </a:r>
            <a:r>
              <a:rPr lang="en-US" sz="3200" b="1" dirty="0"/>
              <a:t> </a:t>
            </a:r>
            <a:r>
              <a:rPr lang="en-US" sz="3200" b="1" dirty="0" err="1"/>
              <a:t>वातावरण</a:t>
            </a: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/>
              <a:t>मुगल</a:t>
            </a:r>
            <a:r>
              <a:rPr lang="en-US" sz="3200" b="1" dirty="0"/>
              <a:t> </a:t>
            </a:r>
            <a:r>
              <a:rPr lang="en-US" sz="3200" b="1" dirty="0" err="1"/>
              <a:t>सम्राट</a:t>
            </a:r>
            <a:r>
              <a:rPr lang="en-US" sz="3200" b="1" dirty="0"/>
              <a:t> </a:t>
            </a:r>
            <a:r>
              <a:rPr lang="en-US" sz="3200" b="1" dirty="0" err="1"/>
              <a:t>के</a:t>
            </a:r>
            <a:r>
              <a:rPr lang="en-US" sz="3200" b="1" dirty="0"/>
              <a:t> </a:t>
            </a:r>
            <a:r>
              <a:rPr lang="en-US" sz="3200" b="1" dirty="0" err="1"/>
              <a:t>प्रति</a:t>
            </a:r>
            <a:r>
              <a:rPr lang="en-US" sz="3200" b="1" dirty="0"/>
              <a:t> </a:t>
            </a:r>
            <a:r>
              <a:rPr lang="en-US" sz="3200" b="1" dirty="0" err="1"/>
              <a:t>दुर्व्यवहार</a:t>
            </a:r>
            <a:r>
              <a:rPr lang="en-US" sz="3200" b="1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/>
              <a:t>ब्रिटिश</a:t>
            </a:r>
            <a:r>
              <a:rPr lang="en-US" sz="3200" b="1" dirty="0"/>
              <a:t> </a:t>
            </a:r>
            <a:r>
              <a:rPr lang="en-US" sz="3200" b="1" dirty="0" err="1"/>
              <a:t>शासन</a:t>
            </a:r>
            <a:r>
              <a:rPr lang="en-US" sz="3200" b="1" dirty="0"/>
              <a:t> </a:t>
            </a:r>
            <a:r>
              <a:rPr lang="en-US" sz="3200" b="1" dirty="0" err="1"/>
              <a:t>का</a:t>
            </a:r>
            <a:r>
              <a:rPr lang="en-US" sz="3200" b="1" dirty="0"/>
              <a:t> </a:t>
            </a:r>
            <a:r>
              <a:rPr lang="en-US" sz="3200" b="1" dirty="0" err="1"/>
              <a:t>विदेशी</a:t>
            </a:r>
            <a:r>
              <a:rPr lang="en-US" sz="3200" b="1" dirty="0"/>
              <a:t> </a:t>
            </a:r>
            <a:r>
              <a:rPr lang="en-US" sz="3200" b="1" dirty="0" err="1"/>
              <a:t>चरित्र</a:t>
            </a: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endParaRPr lang="en-US" sz="3200" b="1" dirty="0"/>
          </a:p>
          <a:p>
            <a:pPr marL="514350" indent="-514350">
              <a:buFont typeface="+mj-lt"/>
              <a:buAutoNum type="arabicPeriod"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846419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CF761-1A05-2EBD-4D56-5A030FB57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rgbClr val="002060"/>
                </a:solidFill>
              </a:rPr>
              <a:t>आर्थिक</a:t>
            </a:r>
            <a:r>
              <a:rPr lang="en-US" sz="6600" b="1" dirty="0">
                <a:solidFill>
                  <a:srgbClr val="002060"/>
                </a:solidFill>
              </a:rPr>
              <a:t> </a:t>
            </a:r>
            <a:r>
              <a:rPr lang="en-US" sz="6600" b="1" dirty="0" err="1">
                <a:solidFill>
                  <a:srgbClr val="002060"/>
                </a:solidFill>
              </a:rPr>
              <a:t>कारण</a:t>
            </a:r>
            <a:endParaRPr lang="en-US" sz="66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E624D-9C05-1D9E-BEDA-8CF44EEAC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rgbClr val="FF0000"/>
                </a:solidFill>
              </a:rPr>
              <a:t>जीविका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विहीन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कारीगर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rgbClr val="FF0000"/>
                </a:solidFill>
              </a:rPr>
              <a:t>अंग्रेजों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की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व्यापारिक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नीति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rgbClr val="FF0000"/>
                </a:solidFill>
              </a:rPr>
              <a:t>स्थाई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बंदोबस्त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की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नीति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rgbClr val="FF0000"/>
                </a:solidFill>
              </a:rPr>
              <a:t>भू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राजस्व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नीति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rgbClr val="FF0000"/>
                </a:solidFill>
              </a:rPr>
              <a:t>जमीदारों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की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जब्ती</a:t>
            </a:r>
            <a:endParaRPr lang="en-US" sz="32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rgbClr val="FF0000"/>
                </a:solidFill>
              </a:rPr>
              <a:t>किसानों</a:t>
            </a:r>
            <a:r>
              <a:rPr lang="en-US" sz="3200" b="1" dirty="0">
                <a:solidFill>
                  <a:srgbClr val="FF0000"/>
                </a:solidFill>
              </a:rPr>
              <a:t>  </a:t>
            </a:r>
            <a:r>
              <a:rPr lang="en-US" sz="3200" b="1" dirty="0" err="1">
                <a:solidFill>
                  <a:srgbClr val="FF0000"/>
                </a:solidFill>
              </a:rPr>
              <a:t>की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दयनीय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स्थिति</a:t>
            </a:r>
            <a:endParaRPr lang="en-US" sz="3200" b="1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rgbClr val="FF0000"/>
                </a:solidFill>
              </a:rPr>
              <a:t>व्यापार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और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उद्योग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धंधों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का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विनाश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41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554E5-CEA6-AD27-2F2F-F10423478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err="1">
                <a:solidFill>
                  <a:schemeClr val="accent1"/>
                </a:solidFill>
              </a:rPr>
              <a:t>सामाजिक</a:t>
            </a:r>
            <a:r>
              <a:rPr lang="en-US" sz="6000" b="1" dirty="0">
                <a:solidFill>
                  <a:schemeClr val="accent1"/>
                </a:solidFill>
              </a:rPr>
              <a:t> </a:t>
            </a:r>
            <a:r>
              <a:rPr lang="en-US" sz="6000" b="1" dirty="0" err="1">
                <a:solidFill>
                  <a:schemeClr val="accent1"/>
                </a:solidFill>
              </a:rPr>
              <a:t>कारण</a:t>
            </a:r>
            <a:endParaRPr lang="en-US" sz="60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2B619-2847-1EA6-4C61-6AE97AE27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भारतीय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समाज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में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सुधार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के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कार्य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अंग्रेजी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शिक्षा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भारतीयों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के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सामाजिक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जीवन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में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अंग्रेजों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का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हस्तक्षेप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पाश्चात्य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शिक्षा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का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प्रभाव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भारतीयों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के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प्रति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भेदभाव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की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नीति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पश्चात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संस्कृति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को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</a:rPr>
              <a:t>प्रोत्साहन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8951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C9534-D9CD-8C7F-31A7-4226D0A39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chemeClr val="accent1"/>
                </a:solidFill>
              </a:rPr>
              <a:t>धार्मिक</a:t>
            </a:r>
            <a:r>
              <a:rPr lang="en-US" sz="6600" b="1" dirty="0">
                <a:solidFill>
                  <a:schemeClr val="accent1"/>
                </a:solidFill>
              </a:rPr>
              <a:t> </a:t>
            </a:r>
            <a:r>
              <a:rPr lang="en-US" sz="6600" b="1" dirty="0" err="1">
                <a:solidFill>
                  <a:schemeClr val="accent1"/>
                </a:solidFill>
              </a:rPr>
              <a:t>कारण</a:t>
            </a:r>
            <a:endParaRPr lang="en-US" sz="66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ADA38-0CE4-D0EB-692B-69A85FD7A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chemeClr val="accent5"/>
                </a:solidFill>
              </a:rPr>
              <a:t>1856 </a:t>
            </a:r>
            <a:r>
              <a:rPr lang="en-US" sz="3200" b="1" dirty="0" err="1">
                <a:solidFill>
                  <a:schemeClr val="accent5"/>
                </a:solidFill>
              </a:rPr>
              <a:t>का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धार्मिक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निर्योग्यता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अधिनियम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5"/>
                </a:solidFill>
              </a:rPr>
              <a:t>मिशनरियों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का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धर्म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प्रचार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5"/>
                </a:solidFill>
              </a:rPr>
              <a:t>सरकार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द्वारा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धर्म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प्रचारको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का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सहयोग</a:t>
            </a:r>
            <a:endParaRPr lang="en-US" sz="3200" b="1" dirty="0">
              <a:solidFill>
                <a:schemeClr val="accent5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5"/>
                </a:solidFill>
              </a:rPr>
              <a:t>अंग्रेजों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का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प्रजातिय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अहंकार</a:t>
            </a:r>
            <a:endParaRPr lang="en-US" sz="3200" b="1" dirty="0">
              <a:solidFill>
                <a:schemeClr val="accent5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5"/>
                </a:solidFill>
              </a:rPr>
              <a:t>भारतीय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सिपाहियों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के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साथ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  <a:r>
              <a:rPr lang="en-US" sz="3200" b="1" dirty="0" err="1">
                <a:solidFill>
                  <a:schemeClr val="accent5"/>
                </a:solidFill>
              </a:rPr>
              <a:t>भेदभाव</a:t>
            </a:r>
            <a:r>
              <a:rPr lang="en-US" sz="3200" b="1" dirty="0">
                <a:solidFill>
                  <a:schemeClr val="accent5"/>
                </a:solidFill>
              </a:rPr>
              <a:t> </a:t>
            </a:r>
          </a:p>
          <a:p>
            <a:pPr marL="0" indent="0">
              <a:buNone/>
            </a:pPr>
            <a:endParaRPr lang="en-US" sz="32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48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714B5-6654-9302-D414-C05FCDE26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 err="1">
                <a:solidFill>
                  <a:schemeClr val="accent1"/>
                </a:solidFill>
              </a:rPr>
              <a:t>सैनिक</a:t>
            </a:r>
            <a:r>
              <a:rPr lang="en-US" sz="6600" b="1" dirty="0">
                <a:solidFill>
                  <a:schemeClr val="accent1"/>
                </a:solidFill>
              </a:rPr>
              <a:t> </a:t>
            </a:r>
            <a:r>
              <a:rPr lang="en-US" sz="6600" b="1" dirty="0" err="1">
                <a:solidFill>
                  <a:schemeClr val="accent1"/>
                </a:solidFill>
              </a:rPr>
              <a:t>कारण</a:t>
            </a:r>
            <a:endParaRPr lang="en-US" sz="66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5821E-6428-ACD4-EE14-2072EBB73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भारतीय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सैनिकों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को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समुद्र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पार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युद्ध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हेतु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भेजना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भारतीय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सैनिकों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के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साथ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अभद्र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व्यवहार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वेतन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एवं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पदोन्नति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में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भारतीयों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के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साथ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भेदभाव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धार्मिक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या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जातिगत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शिकायतें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भारतीय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सिपाहियों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के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प्रति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अपमान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जनक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व्यवहार</a:t>
            </a:r>
            <a:endParaRPr lang="en-US" sz="32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सैन्य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संगठन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की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खामियां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सिपाहियों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50000"/>
                  </a:schemeClr>
                </a:solidFill>
              </a:rPr>
              <a:t>का</a:t>
            </a: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b="1">
                <a:solidFill>
                  <a:schemeClr val="accent5">
                    <a:lumMod val="50000"/>
                  </a:schemeClr>
                </a:solidFill>
              </a:rPr>
              <a:t>असंतोष</a:t>
            </a:r>
            <a:endParaRPr lang="en-US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263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CFB69-3B9B-B25E-FCDD-26A0CDA97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 dirty="0" err="1">
                <a:solidFill>
                  <a:schemeClr val="accent3">
                    <a:lumMod val="50000"/>
                  </a:schemeClr>
                </a:solidFill>
              </a:rPr>
              <a:t>प्रथम</a:t>
            </a:r>
            <a:r>
              <a:rPr lang="en-US" sz="5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accent3">
                    <a:lumMod val="50000"/>
                  </a:schemeClr>
                </a:solidFill>
              </a:rPr>
              <a:t>स्वतंत्रता</a:t>
            </a:r>
            <a:r>
              <a:rPr lang="en-US" sz="5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accent3">
                    <a:lumMod val="50000"/>
                  </a:schemeClr>
                </a:solidFill>
              </a:rPr>
              <a:t>संग्राम</a:t>
            </a:r>
            <a:r>
              <a:rPr lang="en-US" sz="5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accent3">
                    <a:lumMod val="50000"/>
                  </a:schemeClr>
                </a:solidFill>
              </a:rPr>
              <a:t>की</a:t>
            </a:r>
            <a:r>
              <a:rPr lang="en-US" sz="5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accent3">
                    <a:lumMod val="50000"/>
                  </a:schemeClr>
                </a:solidFill>
              </a:rPr>
              <a:t>असफलता</a:t>
            </a:r>
            <a:r>
              <a:rPr lang="en-US" sz="5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accent3">
                    <a:lumMod val="50000"/>
                  </a:schemeClr>
                </a:solidFill>
              </a:rPr>
              <a:t>के</a:t>
            </a:r>
            <a:r>
              <a:rPr lang="en-US" sz="5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5400" b="1" dirty="0" err="1">
                <a:solidFill>
                  <a:schemeClr val="accent3">
                    <a:lumMod val="50000"/>
                  </a:schemeClr>
                </a:solidFill>
              </a:rPr>
              <a:t>कारण</a:t>
            </a:r>
            <a:endParaRPr lang="en-US" sz="5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BB41F-ED2D-1A4A-066D-63005CED7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सीमित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प्रभाव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केंद्रीय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नेतृत्व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का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अभाव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सीमित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संसाधन</a:t>
            </a: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मध्य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वर्ग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की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भागीदारी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नहीं</a:t>
            </a: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समय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से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पूर्ण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क्रांति</a:t>
            </a: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निश्चित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लक्ष्य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का</a:t>
            </a:r>
            <a:r>
              <a:rPr lang="en-US" sz="3200" b="1">
                <a:solidFill>
                  <a:schemeClr val="accent5">
                    <a:lumMod val="75000"/>
                  </a:schemeClr>
                </a:solidFill>
              </a:rPr>
              <a:t> अभाव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सैनिक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</a:rPr>
              <a:t>दुर्बलता</a:t>
            </a:r>
            <a:endParaRPr lang="en-US" sz="32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280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विषय इतिहास  बीए पंचम सेमेस्टर</vt:lpstr>
      <vt:lpstr>प्रथम स्वतंत्रता संग्राम के कारण</vt:lpstr>
      <vt:lpstr>राजनीतिक कारण</vt:lpstr>
      <vt:lpstr>आर्थिक कारण</vt:lpstr>
      <vt:lpstr>सामाजिक कारण</vt:lpstr>
      <vt:lpstr>धार्मिक कारण</vt:lpstr>
      <vt:lpstr>सैनिक कारण</vt:lpstr>
      <vt:lpstr>प्रथम स्वतंत्रता संग्राम की असफलता के कारण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sadhnanagal.ltp@gmail.com</dc:creator>
  <cp:lastModifiedBy>sadhnanagal.ltp@gmail.com</cp:lastModifiedBy>
  <cp:revision>4</cp:revision>
  <dcterms:created xsi:type="dcterms:W3CDTF">2024-08-29T11:21:53Z</dcterms:created>
  <dcterms:modified xsi:type="dcterms:W3CDTF">2024-09-21T05:24:15Z</dcterms:modified>
</cp:coreProperties>
</file>