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microsoft.com/office/2016/11/relationships/changesInfo" Target="changesInfos/changesInfo1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dhnanagal.ltp@gmail.com" userId="29ebd6f055acb4bb" providerId="LiveId" clId="{1BA128EE-D666-5942-8F87-C465127B2901}"/>
    <pc:docChg chg="custSel addSld modSld">
      <pc:chgData name="sadhnanagal.ltp@gmail.com" userId="29ebd6f055acb4bb" providerId="LiveId" clId="{1BA128EE-D666-5942-8F87-C465127B2901}" dt="2023-11-02T10:33:59.775" v="389" actId="20577"/>
      <pc:docMkLst>
        <pc:docMk/>
      </pc:docMkLst>
      <pc:sldChg chg="modSp">
        <pc:chgData name="sadhnanagal.ltp@gmail.com" userId="29ebd6f055acb4bb" providerId="LiveId" clId="{1BA128EE-D666-5942-8F87-C465127B2901}" dt="2023-11-02T10:14:17.630" v="38" actId="14100"/>
        <pc:sldMkLst>
          <pc:docMk/>
          <pc:sldMk cId="2444911934" sldId="256"/>
        </pc:sldMkLst>
        <pc:spChg chg="mod">
          <ac:chgData name="sadhnanagal.ltp@gmail.com" userId="29ebd6f055acb4bb" providerId="LiveId" clId="{1BA128EE-D666-5942-8F87-C465127B2901}" dt="2023-11-02T10:12:21.365" v="9"/>
          <ac:spMkLst>
            <pc:docMk/>
            <pc:sldMk cId="2444911934" sldId="256"/>
            <ac:spMk id="2" creationId="{E66F1D04-2A89-B229-9E93-78D38C3887EB}"/>
          </ac:spMkLst>
        </pc:spChg>
        <pc:spChg chg="mod">
          <ac:chgData name="sadhnanagal.ltp@gmail.com" userId="29ebd6f055acb4bb" providerId="LiveId" clId="{1BA128EE-D666-5942-8F87-C465127B2901}" dt="2023-11-02T10:14:17.630" v="38" actId="14100"/>
          <ac:spMkLst>
            <pc:docMk/>
            <pc:sldMk cId="2444911934" sldId="256"/>
            <ac:spMk id="3" creationId="{18B25DB4-5C86-9F39-0750-4EC9CC37B233}"/>
          </ac:spMkLst>
        </pc:spChg>
      </pc:sldChg>
      <pc:sldChg chg="addSp delSp modSp new mod modClrScheme chgLayout">
        <pc:chgData name="sadhnanagal.ltp@gmail.com" userId="29ebd6f055acb4bb" providerId="LiveId" clId="{1BA128EE-D666-5942-8F87-C465127B2901}" dt="2023-11-02T10:18:11.525" v="58" actId="14100"/>
        <pc:sldMkLst>
          <pc:docMk/>
          <pc:sldMk cId="3609637317" sldId="257"/>
        </pc:sldMkLst>
        <pc:spChg chg="del">
          <ac:chgData name="sadhnanagal.ltp@gmail.com" userId="29ebd6f055acb4bb" providerId="LiveId" clId="{1BA128EE-D666-5942-8F87-C465127B2901}" dt="2023-11-02T10:14:40.849" v="42" actId="21"/>
          <ac:spMkLst>
            <pc:docMk/>
            <pc:sldMk cId="3609637317" sldId="257"/>
            <ac:spMk id="2" creationId="{EDD82BB6-113B-414E-F60D-129BA5C3DBC1}"/>
          </ac:spMkLst>
        </pc:spChg>
        <pc:spChg chg="del mod">
          <ac:chgData name="sadhnanagal.ltp@gmail.com" userId="29ebd6f055acb4bb" providerId="LiveId" clId="{1BA128EE-D666-5942-8F87-C465127B2901}" dt="2023-11-02T10:15:07.225" v="44" actId="700"/>
          <ac:spMkLst>
            <pc:docMk/>
            <pc:sldMk cId="3609637317" sldId="257"/>
            <ac:spMk id="3" creationId="{07F6F1B2-E19C-99A5-DB33-5F3114078CDC}"/>
          </ac:spMkLst>
        </pc:spChg>
        <pc:picChg chg="add mod">
          <ac:chgData name="sadhnanagal.ltp@gmail.com" userId="29ebd6f055acb4bb" providerId="LiveId" clId="{1BA128EE-D666-5942-8F87-C465127B2901}" dt="2023-11-02T10:18:11.525" v="58" actId="14100"/>
          <ac:picMkLst>
            <pc:docMk/>
            <pc:sldMk cId="3609637317" sldId="257"/>
            <ac:picMk id="6" creationId="{0F53A55F-4CB6-A972-2FEE-C9D721D51EE2}"/>
          </ac:picMkLst>
        </pc:picChg>
      </pc:sldChg>
      <pc:sldChg chg="modSp new">
        <pc:chgData name="sadhnanagal.ltp@gmail.com" userId="29ebd6f055acb4bb" providerId="LiveId" clId="{1BA128EE-D666-5942-8F87-C465127B2901}" dt="2023-11-02T10:24:07.739" v="166" actId="20577"/>
        <pc:sldMkLst>
          <pc:docMk/>
          <pc:sldMk cId="1220344536" sldId="258"/>
        </pc:sldMkLst>
        <pc:spChg chg="mod">
          <ac:chgData name="sadhnanagal.ltp@gmail.com" userId="29ebd6f055acb4bb" providerId="LiveId" clId="{1BA128EE-D666-5942-8F87-C465127B2901}" dt="2023-11-02T10:18:46.131" v="63" actId="255"/>
          <ac:spMkLst>
            <pc:docMk/>
            <pc:sldMk cId="1220344536" sldId="258"/>
            <ac:spMk id="2" creationId="{F3FCEF5F-3C1B-0842-3268-40F0DA584A99}"/>
          </ac:spMkLst>
        </pc:spChg>
        <pc:spChg chg="mod">
          <ac:chgData name="sadhnanagal.ltp@gmail.com" userId="29ebd6f055acb4bb" providerId="LiveId" clId="{1BA128EE-D666-5942-8F87-C465127B2901}" dt="2023-11-02T10:24:07.739" v="166" actId="20577"/>
          <ac:spMkLst>
            <pc:docMk/>
            <pc:sldMk cId="1220344536" sldId="258"/>
            <ac:spMk id="3" creationId="{915E0961-4E68-D707-FACA-F83B0F9BA88A}"/>
          </ac:spMkLst>
        </pc:spChg>
      </pc:sldChg>
      <pc:sldChg chg="delSp modSp new">
        <pc:chgData name="sadhnanagal.ltp@gmail.com" userId="29ebd6f055acb4bb" providerId="LiveId" clId="{1BA128EE-D666-5942-8F87-C465127B2901}" dt="2023-11-02T10:31:09.208" v="294" actId="20577"/>
        <pc:sldMkLst>
          <pc:docMk/>
          <pc:sldMk cId="3067321246" sldId="259"/>
        </pc:sldMkLst>
        <pc:spChg chg="del">
          <ac:chgData name="sadhnanagal.ltp@gmail.com" userId="29ebd6f055acb4bb" providerId="LiveId" clId="{1BA128EE-D666-5942-8F87-C465127B2901}" dt="2023-11-02T10:24:25.387" v="167" actId="21"/>
          <ac:spMkLst>
            <pc:docMk/>
            <pc:sldMk cId="3067321246" sldId="259"/>
            <ac:spMk id="2" creationId="{C860281D-ABA4-302C-404E-96A68FB468B7}"/>
          </ac:spMkLst>
        </pc:spChg>
        <pc:spChg chg="mod">
          <ac:chgData name="sadhnanagal.ltp@gmail.com" userId="29ebd6f055acb4bb" providerId="LiveId" clId="{1BA128EE-D666-5942-8F87-C465127B2901}" dt="2023-11-02T10:31:09.208" v="294" actId="20577"/>
          <ac:spMkLst>
            <pc:docMk/>
            <pc:sldMk cId="3067321246" sldId="259"/>
            <ac:spMk id="3" creationId="{6DEA2586-930A-CF0A-7391-A3AC8ED1C857}"/>
          </ac:spMkLst>
        </pc:spChg>
      </pc:sldChg>
      <pc:sldChg chg="delSp modSp new">
        <pc:chgData name="sadhnanagal.ltp@gmail.com" userId="29ebd6f055acb4bb" providerId="LiveId" clId="{1BA128EE-D666-5942-8F87-C465127B2901}" dt="2023-11-02T10:33:59.775" v="389" actId="20577"/>
        <pc:sldMkLst>
          <pc:docMk/>
          <pc:sldMk cId="3303783202" sldId="260"/>
        </pc:sldMkLst>
        <pc:spChg chg="del">
          <ac:chgData name="sadhnanagal.ltp@gmail.com" userId="29ebd6f055acb4bb" providerId="LiveId" clId="{1BA128EE-D666-5942-8F87-C465127B2901}" dt="2023-11-02T10:31:27.022" v="296" actId="21"/>
          <ac:spMkLst>
            <pc:docMk/>
            <pc:sldMk cId="3303783202" sldId="260"/>
            <ac:spMk id="2" creationId="{CD6B0B72-78F6-CBFF-E93F-6747CDDA8CCC}"/>
          </ac:spMkLst>
        </pc:spChg>
        <pc:spChg chg="mod">
          <ac:chgData name="sadhnanagal.ltp@gmail.com" userId="29ebd6f055acb4bb" providerId="LiveId" clId="{1BA128EE-D666-5942-8F87-C465127B2901}" dt="2023-11-02T10:33:59.775" v="389" actId="20577"/>
          <ac:spMkLst>
            <pc:docMk/>
            <pc:sldMk cId="3303783202" sldId="260"/>
            <ac:spMk id="3" creationId="{EA9F4121-8ED4-CCA9-EA70-4454784CBA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3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F1D04-2A89-B229-9E93-78D38C3887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2060"/>
                </a:solidFill>
              </a:rPr>
              <a:t>इतिहास</a:t>
            </a:r>
            <a:br>
              <a:rPr lang="en-US" dirty="0"/>
            </a:br>
            <a:r>
              <a:rPr lang="en-US" b="1" dirty="0" err="1">
                <a:solidFill>
                  <a:srgbClr val="0070C0"/>
                </a:solidFill>
              </a:rPr>
              <a:t>बीए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तृतीय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सेमेस्टर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B25DB4-5C86-9F39-0750-4EC9CC37B2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682356"/>
          </a:xfrm>
        </p:spPr>
        <p:txBody>
          <a:bodyPr>
            <a:noAutofit/>
          </a:bodyPr>
          <a:lstStyle/>
          <a:p>
            <a:r>
              <a:rPr lang="en-US" sz="4000" b="1" dirty="0" err="1">
                <a:solidFill>
                  <a:srgbClr val="C00000"/>
                </a:solidFill>
              </a:rPr>
              <a:t>आधुनिक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भारत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का</a:t>
            </a:r>
            <a:r>
              <a:rPr lang="en-US" sz="4000" b="1" dirty="0">
                <a:solidFill>
                  <a:srgbClr val="C00000"/>
                </a:solidFill>
              </a:rPr>
              <a:t> </a:t>
            </a:r>
            <a:r>
              <a:rPr lang="en-US" sz="4000" b="1" dirty="0" err="1">
                <a:solidFill>
                  <a:srgbClr val="C00000"/>
                </a:solidFill>
              </a:rPr>
              <a:t>इतिहास</a:t>
            </a:r>
            <a:endParaRPr lang="en-US" sz="4000" b="1" dirty="0">
              <a:solidFill>
                <a:srgbClr val="C00000"/>
              </a:solidFill>
            </a:endParaRPr>
          </a:p>
          <a:p>
            <a:r>
              <a:rPr lang="en-US" sz="4000" b="1" dirty="0">
                <a:solidFill>
                  <a:srgbClr val="C00000"/>
                </a:solidFill>
              </a:rPr>
              <a:t>(1757 ई. - 1950 ई.)</a:t>
            </a:r>
          </a:p>
        </p:txBody>
      </p:sp>
    </p:spTree>
    <p:extLst>
      <p:ext uri="{BB962C8B-B14F-4D97-AF65-F5344CB8AC3E}">
        <p14:creationId xmlns:p14="http://schemas.microsoft.com/office/powerpoint/2010/main" val="244491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53A55F-4CB6-A972-2FEE-C9D721D51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484" y="625078"/>
            <a:ext cx="4446985" cy="55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637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CEF5F-3C1B-0842-3268-40F0DA584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/>
              <a:t>विषय</a:t>
            </a:r>
            <a:r>
              <a:rPr lang="en-US" sz="5400" b="1" dirty="0"/>
              <a:t> </a:t>
            </a:r>
            <a:r>
              <a:rPr lang="en-US" sz="5400" b="1" dirty="0" err="1"/>
              <a:t>सूची</a:t>
            </a:r>
            <a:endParaRPr lang="en-US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E0961-4E68-D707-FACA-F83B0F9BA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यूरोपियन</a:t>
            </a:r>
            <a:r>
              <a:rPr lang="en-US" sz="2800" b="1" dirty="0"/>
              <a:t> </a:t>
            </a:r>
            <a:r>
              <a:rPr lang="en-US" sz="2800" b="1" dirty="0" err="1"/>
              <a:t>कंपनियों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आगमन</a:t>
            </a: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कर्नाटक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आंग्ल</a:t>
            </a:r>
            <a:r>
              <a:rPr lang="en-US" sz="2800" b="1" dirty="0"/>
              <a:t> – </a:t>
            </a:r>
            <a:r>
              <a:rPr lang="en-US" sz="2800" b="1" dirty="0" err="1"/>
              <a:t>फ्रांसीसी</a:t>
            </a:r>
            <a:r>
              <a:rPr lang="en-US" sz="2800" b="1" dirty="0"/>
              <a:t> </a:t>
            </a:r>
            <a:r>
              <a:rPr lang="en-US" sz="2800" b="1" dirty="0" err="1"/>
              <a:t>प्रतिस्पर्धा</a:t>
            </a: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बंगाल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ब्रिटिश</a:t>
            </a:r>
            <a:r>
              <a:rPr lang="en-US" sz="2800" b="1" dirty="0"/>
              <a:t> </a:t>
            </a:r>
            <a:r>
              <a:rPr lang="en-US" sz="2800" b="1" dirty="0" err="1"/>
              <a:t>ईस्ट</a:t>
            </a:r>
            <a:r>
              <a:rPr lang="en-US" sz="2800" b="1" dirty="0"/>
              <a:t> </a:t>
            </a:r>
            <a:r>
              <a:rPr lang="en-US" sz="2800" b="1" dirty="0" err="1"/>
              <a:t>इंडिया</a:t>
            </a:r>
            <a:r>
              <a:rPr lang="en-US" sz="2800" b="1" dirty="0"/>
              <a:t> </a:t>
            </a:r>
            <a:r>
              <a:rPr lang="en-US" sz="2800" b="1" dirty="0" err="1"/>
              <a:t>कंपनी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उदय-प्लासी</a:t>
            </a:r>
            <a:r>
              <a:rPr lang="en-US" sz="2800" b="1" dirty="0"/>
              <a:t> </a:t>
            </a:r>
            <a:r>
              <a:rPr lang="en-US" sz="2800" b="1" dirty="0" err="1"/>
              <a:t>और</a:t>
            </a:r>
            <a:r>
              <a:rPr lang="en-US" sz="2800" b="1" dirty="0"/>
              <a:t> </a:t>
            </a:r>
            <a:r>
              <a:rPr lang="en-US" sz="2800" b="1" dirty="0" err="1"/>
              <a:t>बक्सर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युद्ध</a:t>
            </a:r>
            <a:endParaRPr lang="en-US" sz="2800" b="1" dirty="0"/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ईस्ट</a:t>
            </a:r>
            <a:r>
              <a:rPr lang="en-US" sz="2800" b="1" dirty="0"/>
              <a:t> </a:t>
            </a:r>
            <a:r>
              <a:rPr lang="en-US" sz="2800" b="1" dirty="0" err="1"/>
              <a:t>इंडिया</a:t>
            </a:r>
            <a:r>
              <a:rPr lang="en-US" sz="2800" b="1" dirty="0"/>
              <a:t> </a:t>
            </a:r>
            <a:r>
              <a:rPr lang="en-US" sz="2800" b="1" dirty="0" err="1"/>
              <a:t>कंपनी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प्रादेशिक</a:t>
            </a:r>
            <a:r>
              <a:rPr lang="en-US" sz="2800" b="1" dirty="0"/>
              <a:t> </a:t>
            </a:r>
            <a:r>
              <a:rPr lang="en-US" sz="2800" b="1" dirty="0" err="1"/>
              <a:t>विस्तार</a:t>
            </a:r>
            <a:r>
              <a:rPr lang="en-US" sz="2800" b="1" dirty="0"/>
              <a:t>- 1770 </a:t>
            </a:r>
            <a:r>
              <a:rPr lang="en-US" sz="2800" b="1" dirty="0" err="1"/>
              <a:t>से</a:t>
            </a:r>
            <a:r>
              <a:rPr lang="en-US" sz="2800" b="1" dirty="0"/>
              <a:t> 1856 (</a:t>
            </a:r>
            <a:r>
              <a:rPr lang="en-US" sz="2800" b="1" dirty="0" err="1"/>
              <a:t>मराठा</a:t>
            </a:r>
            <a:r>
              <a:rPr lang="en-US" sz="2800" b="1" dirty="0"/>
              <a:t>, </a:t>
            </a:r>
            <a:r>
              <a:rPr lang="en-US" sz="2800" b="1" dirty="0" err="1"/>
              <a:t>सिंध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अवध</a:t>
            </a:r>
            <a:r>
              <a:rPr lang="en-US" sz="2800" b="1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/>
              <a:t>रणजीत</a:t>
            </a:r>
            <a:r>
              <a:rPr lang="en-US" sz="2800" b="1" dirty="0"/>
              <a:t> </a:t>
            </a:r>
            <a:r>
              <a:rPr lang="en-US" sz="2800" b="1" dirty="0" err="1"/>
              <a:t>सिंह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नेतृत्व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पंजाब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उदय</a:t>
            </a:r>
            <a:r>
              <a:rPr lang="en-US" sz="2800" b="1" dirty="0"/>
              <a:t>- </a:t>
            </a:r>
            <a:r>
              <a:rPr lang="en-US" sz="2800" b="1" dirty="0" err="1"/>
              <a:t>विजय</a:t>
            </a:r>
            <a:r>
              <a:rPr lang="en-US" sz="2800" b="1" dirty="0"/>
              <a:t> </a:t>
            </a:r>
            <a:r>
              <a:rPr lang="en-US" sz="2800" b="1" dirty="0" err="1"/>
              <a:t>अभियान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प्रशासन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20344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A2586-930A-CF0A-7391-A3AC8ED1C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892969"/>
            <a:ext cx="9601196" cy="49828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6. 18 </a:t>
            </a:r>
            <a:r>
              <a:rPr lang="en-US" sz="2800" b="1" dirty="0" err="1"/>
              <a:t>वीं</a:t>
            </a:r>
            <a:r>
              <a:rPr lang="en-US" sz="2800" b="1" dirty="0"/>
              <a:t> </a:t>
            </a:r>
            <a:r>
              <a:rPr lang="en-US" sz="2800" b="1" dirty="0" err="1"/>
              <a:t>शताब्दी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हैदराबाद</a:t>
            </a:r>
            <a:r>
              <a:rPr lang="en-US" sz="2800" b="1" dirty="0"/>
              <a:t> </a:t>
            </a:r>
            <a:r>
              <a:rPr lang="en-US" sz="2800" b="1" dirty="0" err="1"/>
              <a:t>और</a:t>
            </a:r>
            <a:r>
              <a:rPr lang="en-US" sz="2800" b="1" dirty="0"/>
              <a:t> </a:t>
            </a:r>
            <a:r>
              <a:rPr lang="en-US" sz="2800" b="1" dirty="0" err="1"/>
              <a:t>मैसूर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उदय</a:t>
            </a:r>
            <a:r>
              <a:rPr lang="en-US" sz="2800" b="1" dirty="0"/>
              <a:t> </a:t>
            </a:r>
            <a:r>
              <a:rPr lang="en-US" sz="2800" b="1" dirty="0" err="1"/>
              <a:t>हैदर</a:t>
            </a:r>
            <a:r>
              <a:rPr lang="en-US" sz="2800" b="1" dirty="0"/>
              <a:t> </a:t>
            </a:r>
            <a:r>
              <a:rPr lang="en-US" sz="2800" b="1" dirty="0" err="1"/>
              <a:t>अली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टीपू</a:t>
            </a:r>
            <a:r>
              <a:rPr lang="en-US" sz="2800" b="1" dirty="0"/>
              <a:t> </a:t>
            </a:r>
            <a:r>
              <a:rPr lang="en-US" sz="2800" b="1" dirty="0" err="1"/>
              <a:t>सुल्तान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7. </a:t>
            </a:r>
            <a:r>
              <a:rPr lang="en-US" sz="2800" b="1" dirty="0" err="1"/>
              <a:t>औपनिवेशिक</a:t>
            </a:r>
            <a:r>
              <a:rPr lang="en-US" sz="2800" b="1" dirty="0"/>
              <a:t> </a:t>
            </a:r>
            <a:r>
              <a:rPr lang="en-US" sz="2800" b="1" dirty="0" err="1"/>
              <a:t>काल</a:t>
            </a:r>
            <a:r>
              <a:rPr lang="en-US" sz="2800" b="1" dirty="0"/>
              <a:t> </a:t>
            </a:r>
            <a:r>
              <a:rPr lang="en-US" sz="2800" b="1" dirty="0" err="1"/>
              <a:t>के</a:t>
            </a:r>
            <a:r>
              <a:rPr lang="en-US" sz="2800" b="1" dirty="0"/>
              <a:t> </a:t>
            </a:r>
            <a:r>
              <a:rPr lang="en-US" sz="2800" b="1" dirty="0" err="1"/>
              <a:t>दौरान</a:t>
            </a:r>
            <a:r>
              <a:rPr lang="en-US" sz="2800" b="1" dirty="0"/>
              <a:t> </a:t>
            </a:r>
            <a:r>
              <a:rPr lang="en-US" sz="2800" b="1" dirty="0" err="1"/>
              <a:t>भू</a:t>
            </a:r>
            <a:r>
              <a:rPr lang="en-US" sz="2800" b="1" dirty="0"/>
              <a:t>- </a:t>
            </a:r>
            <a:r>
              <a:rPr lang="en-US" sz="2800" b="1" dirty="0" err="1"/>
              <a:t>राजस्व</a:t>
            </a:r>
            <a:r>
              <a:rPr lang="en-US" sz="2800" b="1" dirty="0"/>
              <a:t> </a:t>
            </a:r>
            <a:r>
              <a:rPr lang="en-US" sz="2800" b="1" dirty="0" err="1"/>
              <a:t>व्यवस्था-स्थाई</a:t>
            </a:r>
            <a:r>
              <a:rPr lang="en-US" sz="2800" b="1" dirty="0"/>
              <a:t> </a:t>
            </a:r>
            <a:r>
              <a:rPr lang="en-US" sz="2800" b="1" dirty="0" err="1"/>
              <a:t>बंदोबस्त</a:t>
            </a:r>
            <a:r>
              <a:rPr lang="en-US" sz="2800" b="1" dirty="0"/>
              <a:t>, </a:t>
            </a:r>
            <a:r>
              <a:rPr lang="en-US" sz="2800" b="1" dirty="0" err="1"/>
              <a:t>रैयतवाड़ी</a:t>
            </a:r>
            <a:r>
              <a:rPr lang="en-US" sz="2800" b="1" dirty="0"/>
              <a:t> </a:t>
            </a:r>
            <a:r>
              <a:rPr lang="en-US" sz="2800" b="1" dirty="0" err="1"/>
              <a:t>और</a:t>
            </a:r>
            <a:r>
              <a:rPr lang="en-US" sz="2800" b="1" dirty="0"/>
              <a:t> </a:t>
            </a:r>
            <a:r>
              <a:rPr lang="en-US" sz="2800" b="1" dirty="0" err="1"/>
              <a:t>महालवाड़ी</a:t>
            </a:r>
            <a:r>
              <a:rPr lang="en-US" sz="2800" b="1" dirty="0"/>
              <a:t> </a:t>
            </a:r>
            <a:r>
              <a:rPr lang="en-US" sz="2800" b="1" dirty="0" err="1"/>
              <a:t>व्यवस्था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8. </a:t>
            </a:r>
            <a:r>
              <a:rPr lang="en-US" sz="2800" b="1" dirty="0" err="1"/>
              <a:t>भारतीय</a:t>
            </a:r>
            <a:r>
              <a:rPr lang="en-US" sz="2800" b="1" dirty="0"/>
              <a:t> </a:t>
            </a:r>
            <a:r>
              <a:rPr lang="en-US" sz="2800" b="1" dirty="0" err="1"/>
              <a:t>पुनर्जागरण</a:t>
            </a:r>
            <a:r>
              <a:rPr lang="en-US" sz="2800" b="1" dirty="0"/>
              <a:t>- </a:t>
            </a:r>
            <a:r>
              <a:rPr lang="en-US" sz="2800" b="1" dirty="0" err="1"/>
              <a:t>सुधार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पुनरुद्धार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9. </a:t>
            </a:r>
            <a:r>
              <a:rPr lang="en-US" sz="2800" b="1" dirty="0" err="1"/>
              <a:t>सत्ता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हस्तांतरण-कंपनी</a:t>
            </a:r>
            <a:r>
              <a:rPr lang="en-US" sz="2800" b="1" dirty="0"/>
              <a:t> </a:t>
            </a:r>
            <a:r>
              <a:rPr lang="en-US" sz="2800" b="1" dirty="0" err="1"/>
              <a:t>से</a:t>
            </a:r>
            <a:r>
              <a:rPr lang="en-US" sz="2800" b="1" dirty="0"/>
              <a:t> </a:t>
            </a:r>
            <a:r>
              <a:rPr lang="en-US" sz="2800" b="1" dirty="0" err="1"/>
              <a:t>क्राउन</a:t>
            </a:r>
            <a:r>
              <a:rPr lang="en-US" sz="2800" b="1" dirty="0"/>
              <a:t> </a:t>
            </a:r>
            <a:r>
              <a:rPr lang="en-US" sz="2800" b="1" dirty="0" err="1"/>
              <a:t>और</a:t>
            </a:r>
            <a:r>
              <a:rPr lang="en-US" sz="2800" b="1" dirty="0"/>
              <a:t> </a:t>
            </a:r>
            <a:r>
              <a:rPr lang="en-US" sz="2800" b="1" dirty="0" err="1"/>
              <a:t>लॉर्ड</a:t>
            </a:r>
            <a:r>
              <a:rPr lang="en-US" sz="2800" b="1" dirty="0"/>
              <a:t> </a:t>
            </a:r>
            <a:r>
              <a:rPr lang="en-US" sz="2800" b="1" dirty="0" err="1"/>
              <a:t>लिटन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लॉर्ड</a:t>
            </a:r>
            <a:r>
              <a:rPr lang="en-US" sz="2800" b="1" dirty="0"/>
              <a:t> </a:t>
            </a:r>
            <a:r>
              <a:rPr lang="en-US" sz="2800" b="1" dirty="0" err="1"/>
              <a:t>रिपन</a:t>
            </a:r>
            <a:r>
              <a:rPr lang="en-US" sz="2800" b="1" dirty="0"/>
              <a:t> </a:t>
            </a:r>
            <a:r>
              <a:rPr lang="en-US" sz="2800" b="1" dirty="0" err="1"/>
              <a:t>की</a:t>
            </a:r>
            <a:r>
              <a:rPr lang="en-US" sz="2800" b="1" dirty="0"/>
              <a:t> </a:t>
            </a:r>
            <a:r>
              <a:rPr lang="en-US" sz="2800" b="1" dirty="0" err="1"/>
              <a:t>प्रशासनिक</a:t>
            </a:r>
            <a:r>
              <a:rPr lang="en-US" sz="2800" b="1" dirty="0"/>
              <a:t> </a:t>
            </a:r>
            <a:r>
              <a:rPr lang="en-US" sz="2800" b="1" dirty="0" err="1"/>
              <a:t>सुधार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10. </a:t>
            </a:r>
            <a:r>
              <a:rPr lang="en-US" sz="2800" b="1" dirty="0" err="1"/>
              <a:t>लॉर्ड</a:t>
            </a:r>
            <a:r>
              <a:rPr lang="en-US" sz="2800" b="1" dirty="0"/>
              <a:t> </a:t>
            </a:r>
            <a:r>
              <a:rPr lang="en-US" sz="2800" b="1" dirty="0" err="1"/>
              <a:t>कर्जन</a:t>
            </a:r>
            <a:r>
              <a:rPr lang="en-US" sz="2800" b="1" dirty="0"/>
              <a:t> </a:t>
            </a:r>
            <a:r>
              <a:rPr lang="en-US" sz="2800" b="1" dirty="0" err="1"/>
              <a:t>की</a:t>
            </a:r>
            <a:r>
              <a:rPr lang="en-US" sz="2800" b="1" dirty="0"/>
              <a:t> </a:t>
            </a:r>
            <a:r>
              <a:rPr lang="en-US" sz="2800" b="1" dirty="0" err="1"/>
              <a:t>प्रशासनिक</a:t>
            </a:r>
            <a:r>
              <a:rPr lang="en-US" sz="2800" b="1" dirty="0"/>
              <a:t> </a:t>
            </a:r>
            <a:r>
              <a:rPr lang="en-US" sz="2800" b="1" dirty="0" err="1"/>
              <a:t>सुधार</a:t>
            </a:r>
            <a:r>
              <a:rPr lang="en-US" sz="2800" b="1" dirty="0"/>
              <a:t> </a:t>
            </a:r>
            <a:r>
              <a:rPr lang="en-US" sz="2800" b="1" dirty="0" err="1"/>
              <a:t>और</a:t>
            </a:r>
            <a:r>
              <a:rPr lang="en-US" sz="2800" b="1" dirty="0"/>
              <a:t> </a:t>
            </a:r>
            <a:r>
              <a:rPr lang="en-US" sz="2800" b="1" dirty="0" err="1"/>
              <a:t>बंगाल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विभाजन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11. </a:t>
            </a:r>
            <a:r>
              <a:rPr lang="en-US" sz="2800" b="1" dirty="0" err="1"/>
              <a:t>कृषि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व्यवसाय</a:t>
            </a:r>
            <a:r>
              <a:rPr lang="en-US" sz="2800" b="1" dirty="0"/>
              <a:t> </a:t>
            </a:r>
            <a:r>
              <a:rPr lang="en-US" sz="2800" b="1" dirty="0" err="1"/>
              <a:t>कारण</a:t>
            </a:r>
            <a:r>
              <a:rPr lang="en-US" sz="2800" b="1" dirty="0"/>
              <a:t> </a:t>
            </a:r>
            <a:r>
              <a:rPr lang="en-US" sz="2800" b="1" dirty="0" err="1"/>
              <a:t>और</a:t>
            </a:r>
            <a:r>
              <a:rPr lang="en-US" sz="2800" b="1" dirty="0"/>
              <a:t>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पर</a:t>
            </a:r>
            <a:r>
              <a:rPr lang="en-US" sz="2800" b="1" dirty="0"/>
              <a:t> </a:t>
            </a:r>
            <a:r>
              <a:rPr lang="en-US" sz="2800" b="1" dirty="0" err="1"/>
              <a:t>उसका</a:t>
            </a:r>
            <a:r>
              <a:rPr lang="en-US" sz="2800" b="1" dirty="0"/>
              <a:t> </a:t>
            </a:r>
            <a:r>
              <a:rPr lang="en-US" sz="2800" b="1" dirty="0" err="1"/>
              <a:t>प्रभाव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6732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F4121-8ED4-CCA9-EA70-4454784CB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053703"/>
            <a:ext cx="9601196" cy="48221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12. </a:t>
            </a:r>
            <a:r>
              <a:rPr lang="en-US" sz="2800" b="1" dirty="0" err="1"/>
              <a:t>रेलवे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विकास</a:t>
            </a:r>
            <a:r>
              <a:rPr lang="en-US" sz="2800" b="1" dirty="0"/>
              <a:t> </a:t>
            </a:r>
            <a:r>
              <a:rPr lang="en-US" sz="2800" b="1" dirty="0" err="1"/>
              <a:t>और</a:t>
            </a:r>
            <a:r>
              <a:rPr lang="en-US" sz="2800" b="1" dirty="0"/>
              <a:t> </a:t>
            </a:r>
            <a:r>
              <a:rPr lang="en-US" sz="2800" b="1" dirty="0" err="1"/>
              <a:t>उसका</a:t>
            </a:r>
            <a:r>
              <a:rPr lang="en-US" sz="2800" b="1" dirty="0"/>
              <a:t> </a:t>
            </a:r>
            <a:r>
              <a:rPr lang="en-US" sz="2800" b="1" dirty="0" err="1"/>
              <a:t>प्रभाव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13. </a:t>
            </a:r>
            <a:r>
              <a:rPr lang="en-US" sz="2800" b="1" dirty="0" err="1"/>
              <a:t>औपनिवेशिक</a:t>
            </a:r>
            <a:r>
              <a:rPr lang="en-US" sz="2800" b="1" dirty="0"/>
              <a:t>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शिक्षा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विकास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14. </a:t>
            </a:r>
            <a:r>
              <a:rPr lang="en-US" sz="2800" b="1" dirty="0" err="1"/>
              <a:t>मार्ले</a:t>
            </a:r>
            <a:r>
              <a:rPr lang="en-US" sz="2800" b="1" dirty="0"/>
              <a:t>- </a:t>
            </a:r>
            <a:r>
              <a:rPr lang="en-US" sz="2800" b="1" dirty="0" err="1"/>
              <a:t>मिंटो</a:t>
            </a:r>
            <a:r>
              <a:rPr lang="en-US" sz="2800" b="1" dirty="0"/>
              <a:t> </a:t>
            </a:r>
            <a:r>
              <a:rPr lang="en-US" sz="2800" b="1" dirty="0" err="1"/>
              <a:t>सुधार</a:t>
            </a:r>
            <a:r>
              <a:rPr lang="en-US" sz="2800" b="1" dirty="0"/>
              <a:t> 1909 </a:t>
            </a:r>
            <a:r>
              <a:rPr lang="en-US" sz="2800" b="1" dirty="0" err="1"/>
              <a:t>तथा</a:t>
            </a:r>
            <a:r>
              <a:rPr lang="en-US" sz="2800" b="1" dirty="0"/>
              <a:t>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सरकार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15.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सरकार</a:t>
            </a:r>
            <a:r>
              <a:rPr lang="en-US" sz="2800" b="1" dirty="0"/>
              <a:t> </a:t>
            </a:r>
            <a:r>
              <a:rPr lang="en-US" sz="2800" b="1" dirty="0" err="1"/>
              <a:t>अधिनियम</a:t>
            </a:r>
            <a:r>
              <a:rPr lang="en-US" sz="2800" b="1" dirty="0"/>
              <a:t>, 1935</a:t>
            </a:r>
          </a:p>
          <a:p>
            <a:pPr marL="0" indent="0">
              <a:buNone/>
            </a:pPr>
            <a:r>
              <a:rPr lang="en-US" sz="2800" b="1" dirty="0"/>
              <a:t>16.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सांप्रदायिकता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उदय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विकास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17. </a:t>
            </a:r>
            <a:r>
              <a:rPr lang="en-US" sz="2800" b="1" dirty="0" err="1"/>
              <a:t>भारत</a:t>
            </a:r>
            <a:r>
              <a:rPr lang="en-US" sz="2800" b="1" dirty="0"/>
              <a:t> </a:t>
            </a:r>
            <a:r>
              <a:rPr lang="en-US" sz="2800" b="1" dirty="0" err="1"/>
              <a:t>में</a:t>
            </a:r>
            <a:r>
              <a:rPr lang="en-US" sz="2800" b="1" dirty="0"/>
              <a:t> </a:t>
            </a:r>
            <a:r>
              <a:rPr lang="en-US" sz="2800" b="1" dirty="0" err="1"/>
              <a:t>रियासतों</a:t>
            </a:r>
            <a:r>
              <a:rPr lang="en-US" sz="2800" b="1" dirty="0"/>
              <a:t> </a:t>
            </a:r>
            <a:r>
              <a:rPr lang="en-US" sz="2800" b="1" dirty="0" err="1"/>
              <a:t>का</a:t>
            </a:r>
            <a:r>
              <a:rPr lang="en-US" sz="2800" b="1" dirty="0"/>
              <a:t> </a:t>
            </a:r>
            <a:r>
              <a:rPr lang="en-US" sz="2800" b="1" dirty="0" err="1"/>
              <a:t>एकीकरण</a:t>
            </a:r>
            <a:r>
              <a:rPr lang="en-US" sz="2800" b="1" dirty="0"/>
              <a:t> </a:t>
            </a:r>
            <a:r>
              <a:rPr lang="en-US" sz="2800" b="1" dirty="0" err="1"/>
              <a:t>एवं</a:t>
            </a:r>
            <a:r>
              <a:rPr lang="en-US" sz="2800" b="1" dirty="0"/>
              <a:t> </a:t>
            </a:r>
            <a:r>
              <a:rPr lang="en-US" sz="2800" b="1" dirty="0" err="1"/>
              <a:t>विलय</a:t>
            </a:r>
            <a:r>
              <a:rPr lang="en-US" sz="2800" b="1" dirty="0"/>
              <a:t> </a:t>
            </a:r>
            <a:r>
              <a:rPr lang="en-US" sz="2800" b="1" dirty="0" err="1"/>
              <a:t>तथा</a:t>
            </a:r>
            <a:r>
              <a:rPr lang="en-US" sz="2800" b="1" dirty="0"/>
              <a:t> </a:t>
            </a:r>
            <a:r>
              <a:rPr lang="en-US" sz="2800" b="1" dirty="0" err="1"/>
              <a:t>सरदार</a:t>
            </a:r>
            <a:r>
              <a:rPr lang="en-US" sz="2800" b="1" dirty="0"/>
              <a:t> </a:t>
            </a:r>
            <a:r>
              <a:rPr lang="en-US" sz="2800" b="1" dirty="0" err="1"/>
              <a:t>वल्लभभाई</a:t>
            </a:r>
            <a:r>
              <a:rPr lang="en-US" sz="2800" b="1" dirty="0"/>
              <a:t> </a:t>
            </a:r>
            <a:r>
              <a:rPr lang="en-US" sz="2800" b="1" dirty="0" err="1"/>
              <a:t>पटेल</a:t>
            </a:r>
            <a:r>
              <a:rPr lang="en-US" sz="2800" b="1" dirty="0"/>
              <a:t> </a:t>
            </a:r>
            <a:r>
              <a:rPr lang="en-US" sz="2800" b="1" dirty="0" err="1"/>
              <a:t>की</a:t>
            </a:r>
            <a:r>
              <a:rPr lang="en-US" sz="2800" b="1" dirty="0"/>
              <a:t> </a:t>
            </a:r>
            <a:r>
              <a:rPr lang="en-US" sz="2800" b="1" dirty="0" err="1"/>
              <a:t>भूमिका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03783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Organic</vt:lpstr>
      <vt:lpstr>इतिहास बीए तृतीय सेमेस्टर</vt:lpstr>
      <vt:lpstr>PowerPoint Presentation</vt:lpstr>
      <vt:lpstr>विषय सूची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इतिहास बीए तृतीय सेमेस्टर</dc:title>
  <dc:creator>sadhnanagal.ltp@gmail.com</dc:creator>
  <cp:lastModifiedBy>sadhnanagal.ltp@gmail.com</cp:lastModifiedBy>
  <cp:revision>1</cp:revision>
  <dcterms:created xsi:type="dcterms:W3CDTF">2023-11-02T10:10:56Z</dcterms:created>
  <dcterms:modified xsi:type="dcterms:W3CDTF">2023-11-02T10:35:05Z</dcterms:modified>
</cp:coreProperties>
</file>