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 /><Relationship Id="rId7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heme" Target="theme/theme1.xml" /><Relationship Id="rId5" Type="http://schemas.openxmlformats.org/officeDocument/2006/relationships/viewProps" Target="viewProps.xml" /><Relationship Id="rId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E4BEE-18A6-C84D-A65E-A896C90F7D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7E2B8C-B2F0-D742-9D57-35C0FC3FC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348A0A-E474-4D48-AB15-4A451D569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1424F-741F-3F41-AAEF-CCCA6303DF3B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6A1DB-3B16-FA41-B639-AE95BCD86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7C17C-719A-194A-96EF-D0F5FC270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D361A-1C7B-DE49-A761-E423E178AA9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919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F9DDC-B083-A54C-848D-9ABA9EAA1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6F37E-07B6-4442-9160-2AB05193F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0850D9-6B91-694B-BB68-E0802703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1424F-741F-3F41-AAEF-CCCA6303DF3B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E4EF2-ED20-2845-9870-D3BB04730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60134-476E-0D47-B7E9-0FA650896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D361A-1C7B-DE49-A761-E423E178AA9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1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C0DEA-1A6F-E042-8751-A5AB5B52F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66F46A-DF5F-B847-8C0A-C47D29FC7B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E6C2C-BB07-1643-8C8C-28D233E10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1424F-741F-3F41-AAEF-CCCA6303DF3B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17A8E-7A9C-1D47-93A3-9258C3383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2D9FDB-4585-C240-824F-0C92690B1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D361A-1C7B-DE49-A761-E423E178AA9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374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8033F-2C71-A841-A393-97797C870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73EE2-C11B-3243-9EBE-12013FCF11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861721-3525-4C45-9613-ACFBEB128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CA77CB-69E8-954C-915A-56FB1743E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1424F-741F-3F41-AAEF-CCCA6303DF3B}" type="datetimeFigureOut">
              <a:rPr lang="en-US"/>
              <a:t>2/23/2022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6AFF64-4455-3048-B281-C6365330B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619664-8613-724F-8106-12DB0DB87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D361A-1C7B-DE49-A761-E423E178AA9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210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456C4-CDC2-8A47-A401-4E04942F1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488D4B-65FC-1C49-9FCB-89EA11F56F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8A29E8-547A-DE42-9B4F-C08E5F062E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3D1F77-E044-604A-8EE9-B1C234D363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367FB7-3270-434F-B049-53E3016301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8C2A2F-9656-714A-BD8D-BF21391D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1424F-741F-3F41-AAEF-CCCA6303DF3B}" type="datetimeFigureOut">
              <a:rPr lang="en-US"/>
              <a:t>2/23/2022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F3DF3F-5C6E-FF46-820C-08765A0B1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B98635-4085-0748-947E-4655265D6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D361A-1C7B-DE49-A761-E423E178AA9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322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F7AC-812B-234B-9056-AD1861174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4A2ED7-48ED-7A47-81BD-F3D052150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1424F-741F-3F41-AAEF-CCCA6303DF3B}" type="datetimeFigureOut">
              <a:rPr lang="en-US"/>
              <a:t>2/23/2022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F1DFF8-7D21-BD40-A55E-19E0574D9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B4FFC1-2AAA-DE4B-A36D-63465A4A6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D361A-1C7B-DE49-A761-E423E178AA9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3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4B8D69-799C-D445-9E6D-8B01D396C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1424F-741F-3F41-AAEF-CCCA6303DF3B}" type="datetimeFigureOut">
              <a:rPr lang="en-US"/>
              <a:t>2/23/2022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FA62FC-2BC2-2640-BC07-04A9B7C29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1C9D9-1FF3-E542-96C6-48BC96E77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D361A-1C7B-DE49-A761-E423E178AA9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613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ABFEA-B3B7-6341-B022-614D3094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A00FC-4375-6642-A90F-88259E0F5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DA156-B6C6-8549-948D-F7866CEF20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7330A2-F0A3-554B-AD50-7D6C49475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1424F-741F-3F41-AAEF-CCCA6303DF3B}" type="datetimeFigureOut">
              <a:rPr lang="en-US"/>
              <a:t>2/23/2022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30E98-E285-9644-9B48-C3634F5A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53B3A-BBB5-704C-B02B-B43D2EB31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D361A-1C7B-DE49-A761-E423E178AA9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090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A34C0-5C9F-A544-9F7D-8C55973CA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8A5840-CDC4-8F45-87EE-C71C7CC605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5DF248-664F-4D40-8001-FB44D257AF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9B55AD-908A-1841-9D2C-73DEF5BBE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1424F-741F-3F41-AAEF-CCCA6303DF3B}" type="datetimeFigureOut">
              <a:rPr lang="en-US"/>
              <a:t>2/23/2022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6F8C06-A11A-5649-AA0F-69C47D4EE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73367D-7134-C544-B7E4-576E102AA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D361A-1C7B-DE49-A761-E423E178AA9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937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55E5F-0B53-594A-99E2-8528BFA1D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F4D033-8AA9-AF4F-9F03-BFA2DB622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0F7159-3EF8-0D47-822C-E9295CA56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1424F-741F-3F41-AAEF-CCCA6303DF3B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BE1F9-DE52-4F49-8A86-6BA13B71B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D6938-850A-8647-902E-91E37624B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D361A-1C7B-DE49-A761-E423E178AA9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727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8DB3DC-A609-1D43-BF34-C5870038B7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A5476D-F285-EA4D-B557-D88CC9326E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C1CBD-86D7-D142-9F15-DAA03EFF8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1424F-741F-3F41-AAEF-CCCA6303DF3B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78B9A-2D3F-8449-AC46-E5DCE72A4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346D6-529A-4C4B-AAFE-0D2993197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D361A-1C7B-DE49-A761-E423E178AA9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768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70355B-40A8-F048-A009-CAFA2BE1D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27D017-4B4F-0842-9F74-1FFBB2E73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B4DC8E-BFB4-4C44-A101-7752F43AB1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1424F-741F-3F41-AAEF-CCCA6303DF3B}" type="datetimeFigureOut">
              <a:rPr lang="en-US"/>
              <a:t>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BEDA8-6954-484E-BEA6-77A0D8D11A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E34D90-B8BD-BE45-B686-FA0C70D993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D361A-1C7B-DE49-A761-E423E178AA9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39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87F12-4B59-5548-93E0-2FE48F6A3E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32543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rgbClr val="7030A0"/>
                </a:solidFill>
              </a:rPr>
              <a:t>बाल अपराध का अर्थ एवं परिभाषा</a:t>
            </a:r>
            <a:br>
              <a:rPr lang="en-US" b="1">
                <a:solidFill>
                  <a:srgbClr val="7030A0"/>
                </a:solidFill>
              </a:rPr>
            </a:br>
            <a:endParaRPr lang="en-US" b="1">
              <a:solidFill>
                <a:srgbClr val="7030A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C49A60-B550-7143-8464-B98DA7B9FD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10800000" flipV="1">
            <a:off x="5082564" y="2063475"/>
            <a:ext cx="6303065" cy="3545033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chemeClr val="accent4">
                    <a:lumMod val="75000"/>
                  </a:schemeClr>
                </a:solidFill>
              </a:rPr>
              <a:t>डॉ० सेथनाके अनुसार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chemeClr val="accent4">
                    <a:lumMod val="75000"/>
                  </a:schemeClr>
                </a:solidFill>
              </a:rPr>
              <a:t>हिली के अनुसार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chemeClr val="accent4">
                    <a:lumMod val="75000"/>
                  </a:schemeClr>
                </a:solidFill>
              </a:rPr>
              <a:t>न्यू मेयर के अनुसार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chemeClr val="accent4">
                    <a:lumMod val="75000"/>
                  </a:schemeClr>
                </a:solidFill>
              </a:rPr>
              <a:t>मावरर के अनुसार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chemeClr val="accent4">
                    <a:lumMod val="75000"/>
                  </a:schemeClr>
                </a:solidFill>
              </a:rPr>
              <a:t>डॉक्टर सुशील चंद्र के अनुसार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ED2AF0A-ED1C-FB46-907D-5BCD5C381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19" y="1671695"/>
            <a:ext cx="4276192" cy="418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013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449E2-F4AC-5C49-9DEA-1ACFF2137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2631"/>
          </a:xfrm>
        </p:spPr>
        <p:txBody>
          <a:bodyPr>
            <a:normAutofit/>
          </a:bodyPr>
          <a:lstStyle/>
          <a:p>
            <a:r>
              <a:rPr lang="en-US" sz="6000" b="1">
                <a:solidFill>
                  <a:schemeClr val="accent2"/>
                </a:solidFill>
              </a:rPr>
              <a:t>बाल अपराध के कारण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A1416-FEFD-8345-BEE1-1AF5B0FCB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1863"/>
            <a:ext cx="4575076" cy="46151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भौतिक वंशानुक्रमण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अपराधी भाई बहन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माता-पिता द्वारा तिरस्कार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परिवार की आर्थिक दशा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भीड़-भाड़ युक्त परिवार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मानसिक अयोग्यता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भावात्मक और स्थिरता और मानसिक संघर्ष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पड़ोस</a:t>
            </a:r>
          </a:p>
          <a:p>
            <a:pPr marL="0" indent="0">
              <a:buNone/>
            </a:pPr>
            <a:r>
              <a:rPr lang="en-US">
                <a:solidFill>
                  <a:schemeClr val="accent1"/>
                </a:solidFill>
              </a:rPr>
              <a:t> 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DD4181F-49D5-BA4B-8390-EDACA8A8C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549" y="1464246"/>
            <a:ext cx="4650092" cy="528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195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बाल अपराध का अर्थ एवं परिभाषा </vt:lpstr>
      <vt:lpstr>बाल अपराध के कारण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बाल अपराध का अर्थ एवं परिभाषा </dc:title>
  <dc:creator>Unknown User</dc:creator>
  <cp:lastModifiedBy>Unknown User</cp:lastModifiedBy>
  <cp:revision>2</cp:revision>
  <dcterms:created xsi:type="dcterms:W3CDTF">2022-02-23T14:56:59Z</dcterms:created>
  <dcterms:modified xsi:type="dcterms:W3CDTF">2022-02-23T15:22:18Z</dcterms:modified>
</cp:coreProperties>
</file>