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4B3E8-61AE-4648-9333-861F3A7099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594365-735E-124C-B752-B7F0516B3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81069-8947-F649-B402-1EF94EA0C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EF915-FD69-5C44-AB08-5C603306C533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AF7D9-3F44-FA40-85A8-2CBB1F707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EFFEB-20B8-E34A-B6CF-5AA5D78C9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0E44-BADB-784B-96E3-10D2F07301E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90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766B5-078B-4248-9753-65ED73706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5C8A1-6E72-EC4D-9C27-CAA302D0D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3A57A-48CF-FE44-B334-5F91775B8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EF915-FD69-5C44-AB08-5C603306C533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4A95C-BF70-2141-B904-25ABFCE08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F53C2-37EE-9A43-82BC-96F4C9758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0E44-BADB-784B-96E3-10D2F07301E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91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C42A1-2165-1649-8AE6-438836E2F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82CFD-24AA-594D-868E-7AAB27718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8BE69-EEEF-3749-ABAB-CCA8027D4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EF915-FD69-5C44-AB08-5C603306C533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2B7CB-6AD4-7B45-A4B0-6CA602FC0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4E868-2E28-7948-988C-EA51CF81E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0E44-BADB-784B-96E3-10D2F07301E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191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04E7C-1391-7D46-9DFB-8D795B725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B51EF-698B-454C-96F9-2B5D4C76C9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0C9614-77CB-E248-ABC0-BD7FC0104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381900-12A7-9840-B838-1770BFC7C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EF915-FD69-5C44-AB08-5C603306C533}" type="datetimeFigureOut">
              <a:rPr lang="en-US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F1DEAC-EB64-AF41-96D6-2DED4C3D9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049862-C45E-6D4E-80AD-E36E80034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0E44-BADB-784B-96E3-10D2F07301E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91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C9DC9-0198-B445-8D13-2ED0BC981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970E25-34F2-9643-B1F1-A06BC9273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F3A30F-F3B3-D545-9615-6BDF2E44D3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01160F-30CF-F545-B553-723EC4D851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3276A6-7130-2045-8246-C05AF5EBE5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295378-98D8-FF40-8E4B-74C7EE354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EF915-FD69-5C44-AB08-5C603306C533}" type="datetimeFigureOut">
              <a:rPr lang="en-US"/>
              <a:t>2/22/2022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B9C9A0-A46F-2348-8D2B-254A743F5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602A03-D15D-3042-8387-99169A24F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0E44-BADB-784B-96E3-10D2F07301E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895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7272-9AB8-4742-AA63-DB68C6EDC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D6F8BC-F07B-D84F-BFD6-12ACB89D3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EF915-FD69-5C44-AB08-5C603306C533}" type="datetimeFigureOut">
              <a:rPr lang="en-US"/>
              <a:t>2/22/2022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E0D356-6BA8-2F41-ACCA-84C506E57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F4D276-4948-8A4D-AB4B-E3612F58F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0E44-BADB-784B-96E3-10D2F07301E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772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149739-01E1-7E49-816E-D0386E5C6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EF915-FD69-5C44-AB08-5C603306C533}" type="datetimeFigureOut">
              <a:rPr lang="en-US"/>
              <a:t>2/22/2022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440F89-739A-EA4A-8ACA-819953549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8FC81-B0CD-2D4D-AF7B-7CC54CBCC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0E44-BADB-784B-96E3-10D2F07301E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741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E1A2A-D3EF-8140-89C2-D3980D27B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AF480-36F9-1A47-8D20-A5385EC92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5CF4D-4843-194A-A906-4508CE7E7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1A2118-5117-EC40-BDB9-FA56E5E8A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EF915-FD69-5C44-AB08-5C603306C533}" type="datetimeFigureOut">
              <a:rPr lang="en-US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3F1A04-DC1F-CB4A-8F79-1ECDCFD74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4F008B-BE4C-004B-A352-3B215ADA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0E44-BADB-784B-96E3-10D2F07301E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68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2B07C-C99A-0140-940B-A71DA61F5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88AFC1-9F00-224F-BB88-2869032BAB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789B9-0700-7041-9788-9034ADB8C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2717E9-1F8B-BD45-A460-0022AED5A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EF915-FD69-5C44-AB08-5C603306C533}" type="datetimeFigureOut">
              <a:rPr lang="en-US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C28E6A-20D1-A648-88EA-93FBD819C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C02222-F345-984D-B672-B7DA37D3C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0E44-BADB-784B-96E3-10D2F07301E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14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32EF5-F58C-B847-9984-CEAC3F968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CBE042-E9F9-9247-990C-40B124C503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DF15D-9EAA-6240-BA41-DF78EC2DA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EF915-FD69-5C44-AB08-5C603306C533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2BDB5-AB9A-E747-AE01-98CF78734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6EFE2-70CC-0B47-BD62-7B0B98D74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0E44-BADB-784B-96E3-10D2F07301E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986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D353E4-9E09-9E46-965A-73D384BB5D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BA9B2D-351A-0C49-A0EB-392C9B7FB5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81FD1-3357-1D46-9749-E208A8AEC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EF915-FD69-5C44-AB08-5C603306C533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036F2-E176-DD46-9AC9-74BCC05B4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7CDCB-8EB4-3249-8497-E901E7B31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0E44-BADB-784B-96E3-10D2F07301E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84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AA84C7-3D51-354F-A05C-F9736A6CD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B972B1-CBB6-BD4E-B282-D240D869E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59106-DA03-614B-8DB3-F3A702303E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EF915-FD69-5C44-AB08-5C603306C533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8F4E8-A3D5-CF4A-87FE-4B4233F00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A3B3C-D3D7-B041-B54C-50B89E42B6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F0E44-BADB-784B-96E3-10D2F07301E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602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1AD5C-7920-904F-A306-D5F4016CAA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7649" y="-141987"/>
            <a:ext cx="9144000" cy="1473121"/>
          </a:xfrm>
        </p:spPr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प्रश्नावली का अर्थ एवं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506B97-62FE-234C-AE1F-CCB82763FD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2106" y="1792594"/>
            <a:ext cx="6159894" cy="4231229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chemeClr val="accent6"/>
                </a:solidFill>
              </a:rPr>
              <a:t>गुडे एवं हॉट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chemeClr val="accent6"/>
                </a:solidFill>
              </a:rPr>
              <a:t> बोगार्ड्स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chemeClr val="accent6"/>
                </a:solidFill>
              </a:rPr>
              <a:t>सिन. पाओ. यंग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chemeClr val="accent6"/>
                </a:solidFill>
              </a:rPr>
              <a:t>डेवीस तथा जॉनसन के अनुसार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BC40978-26DA-A548-B12E-AB8E40A0D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80" y="2041070"/>
            <a:ext cx="5431025" cy="403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737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E74C7-7C28-C547-8FC8-52F09DC87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3070481" y="-743917"/>
            <a:ext cx="7502387" cy="2849908"/>
          </a:xfrm>
        </p:spPr>
        <p:txBody>
          <a:bodyPr>
            <a:normAutofit/>
          </a:bodyPr>
          <a:lstStyle/>
          <a:p>
            <a:r>
              <a:rPr lang="en-US" sz="6600">
                <a:solidFill>
                  <a:schemeClr val="accent6"/>
                </a:solidFill>
              </a:rPr>
              <a:t>प्रश्नावली के प्रकार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B882C-9183-1341-BCB9-C99336E64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0171" y="1825625"/>
            <a:ext cx="5571829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संरचित प्रश्नावली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असंरचित प्रश्नावली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बंद प्रश्नावली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खुली प्रश्नावली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चित्रमय प्रश्नावली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मिश्रित प्रश्नावली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AB3D37-DA5E-E044-8FD4-AF4BDEF78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43" y="1825625"/>
            <a:ext cx="5476875" cy="405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28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0E5F6-EEDB-174D-947F-D9730ECC3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प्रश्नावली के निर्माण व प्रयोग संबंधी सावधानियां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3DB65-50CC-1B47-94E5-7C884F8EC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वांछित सूचनाओं का निर्धारण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प्रश्नावली के प्रकार का निर्धारण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प्रश्नों का निर्माण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प्रश्नावली का आकार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प्रश्नावली की पूर्व परीक्षा</a:t>
            </a:r>
          </a:p>
          <a:p>
            <a:pPr marL="0" indent="0">
              <a:buNone/>
            </a:pPr>
            <a:r>
              <a:rPr lang="en-US">
                <a:solidFill>
                  <a:srgbClr val="FF0000"/>
                </a:solidFill>
              </a:rPr>
              <a:t>6-    सहगामी पत्र</a:t>
            </a:r>
          </a:p>
          <a:p>
            <a:pPr marL="0" indent="0">
              <a:buNone/>
            </a:pPr>
            <a:r>
              <a:rPr lang="en-US">
                <a:solidFill>
                  <a:srgbClr val="FF0000"/>
                </a:solidFill>
              </a:rPr>
              <a:t>7-    प्रश्नावली में उचित संदेश</a:t>
            </a:r>
          </a:p>
          <a:p>
            <a:pPr marL="0" indent="0">
              <a:buNone/>
            </a:pPr>
            <a:r>
              <a:rPr lang="en-US">
                <a:solidFill>
                  <a:srgbClr val="FF0000"/>
                </a:solidFill>
              </a:rPr>
              <a:t>8-    अनुगामी पत्र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3835B9A-2C8A-C148-9A8B-1CC95C171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245" y="2892996"/>
            <a:ext cx="6097712" cy="283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908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99E92-00CA-C44C-AF22-A87BD8CA7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002" y="0"/>
            <a:ext cx="8531797" cy="2003109"/>
          </a:xfrm>
        </p:spPr>
        <p:txBody>
          <a:bodyPr/>
          <a:lstStyle/>
          <a:p>
            <a:r>
              <a:rPr lang="en-US">
                <a:solidFill>
                  <a:srgbClr val="00B050"/>
                </a:solidFill>
              </a:rPr>
              <a:t>प्रश्नावली का महत्व, गुण या लाभ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40BB7-C7F3-B940-9269-81FF1F22D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1275" y="1852261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विस्तृत क्षेत्र में अध्ययन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उद्देश्य पूर्ण सूचनाओं की प्राप्ति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प्रमाणित एवं स्वतंत्र सूचनाएं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प्रश्नावली भरने की सुविधा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सरल प्रविधि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पुनरावृति संभव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कम खर्चीली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समय की बचत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सरल सांख्यिकीय विश्लेषण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स्वयं प्रशासित</a:t>
            </a:r>
          </a:p>
          <a:p>
            <a:pPr marL="514350" indent="-514350">
              <a:buFont typeface="+mj-lt"/>
              <a:buAutoNum type="arabicPeriod"/>
            </a:pPr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7A02F00-42C0-314F-8289-91209BACC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03" y="1723196"/>
            <a:ext cx="5119628" cy="408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60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CB206-321D-9A49-A8B7-7F74CB343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प्रश्नावली की सीमाएं या दोष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24E11-1AAB-4542-AD58-1707C5A93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केवल शिक्षकों का अध्ययन संभव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सूक्ष्म एवं गहन अध्ययनों में अनुपयुक्त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अपूर्ण सूचना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प्रत्युत्तर की समस्या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सार्वभौमिक प्रश्न असंभव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अनुसंधानकर्ता की सहायता का भाव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आई स्पष्ट लेख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सूचना दाताओं की विश्वसनीयता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प्रतिनिधि पूर्ण निदर्शन असंभव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भावात्मक प्रेरणा का भाव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FBED4FF-949A-A949-B9C7-DDEE35733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050" y="1556011"/>
            <a:ext cx="5139246" cy="448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278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3005-54DA-8C4F-8D46-BA4E37AA0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83" y="0"/>
            <a:ext cx="10888317" cy="1002787"/>
          </a:xfrm>
        </p:spPr>
        <p:txBody>
          <a:bodyPr>
            <a:noAutofit/>
          </a:bodyPr>
          <a:lstStyle/>
          <a:p>
            <a:r>
              <a:rPr lang="en-US" sz="4800" b="1">
                <a:solidFill>
                  <a:schemeClr val="accent2"/>
                </a:solidFill>
              </a:rPr>
              <a:t>एक अच्छी प्रश्नावली की मुख्य विशेषताएं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2B80E-7CCD-D244-934A-7D4314AA9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817" y="1164841"/>
            <a:ext cx="10515600" cy="452831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प्रश्न सरल एवं स्पष्ट होना चाहिए।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प्रश्नों का एक उचित क्रम होना चाहिए।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प्रश्नावली का आकार सीमित होना चाहिए।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सही प्रत्युत्तर प्राप्त करने में सहायक होना चाहिए।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क्रॉस प्रश्नों की व्यवस्था होनी चाहिए।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सहगामी पत्र प्रभावशाली होना चाहिए।</a:t>
            </a:r>
          </a:p>
        </p:txBody>
      </p:sp>
    </p:spTree>
    <p:extLst>
      <p:ext uri="{BB962C8B-B14F-4D97-AF65-F5344CB8AC3E}">
        <p14:creationId xmlns:p14="http://schemas.microsoft.com/office/powerpoint/2010/main" val="3430801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प्रश्नावली का अर्थ एवं परिभाषा</vt:lpstr>
      <vt:lpstr>प्रश्नावली के प्रकार</vt:lpstr>
      <vt:lpstr>प्रश्नावली के निर्माण व प्रयोग संबंधी सावधानियां</vt:lpstr>
      <vt:lpstr>प्रश्नावली का महत्व, गुण या लाभ</vt:lpstr>
      <vt:lpstr>प्रश्नावली की सीमाएं या दोष</vt:lpstr>
      <vt:lpstr>एक अच्छी प्रश्नावली की मुख्य विशेषताएं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प्रश्नावली का अर्थ एवं परिभाषा</dc:title>
  <dc:creator>Unknown User</dc:creator>
  <cp:lastModifiedBy>Unknown User</cp:lastModifiedBy>
  <cp:revision>3</cp:revision>
  <dcterms:created xsi:type="dcterms:W3CDTF">2022-02-22T15:21:33Z</dcterms:created>
  <dcterms:modified xsi:type="dcterms:W3CDTF">2022-02-22T16:06:42Z</dcterms:modified>
</cp:coreProperties>
</file>