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1E11-3352-0C4D-86A6-F0CC006CA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EAA58-52E9-C74D-99AA-FC8F7364C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D7810-D42D-AF48-8F1A-6E1565BE7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8FAFD-33DA-3B4A-8382-39F5DFA3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D442C-84A8-4A43-A4E4-3989F2ED2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3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45CF-DD1C-3442-B0E5-3DCB8956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B0D89-02AD-4247-8540-57662593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1F513-3E96-0048-8554-A10A7278E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A8BF1-A053-C34A-A6AC-5AC2F0D0C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414-8A75-6048-ABFB-E7D474D4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0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59938-469C-B64F-BF2B-28D959A9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93169-CF36-A64B-ACDB-656E31F3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C759C-59D8-F549-90BF-0D09155BD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D6A98-E612-C84F-9CAA-F55B92CBB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FAF62-9301-0643-80B4-363882EC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9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E8B-C87F-4543-AD4A-A6A30783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41E9B-B041-3948-9AD5-7279639DB4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658F2-286C-194E-896B-40ED980CA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A5A28-7EB7-544A-ADE5-8F038B18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A3E81-A96F-064F-BBE7-75041F5B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B36E5-D199-C24D-95FE-F823D6F6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4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B921-0272-3C4F-9D48-74BA34329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1BA5-F477-BE40-AC27-B66B04C11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C5E5E1-EB1F-F646-B737-68F28A36E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8FD1F-0F8C-9046-A0D6-B6A7329E8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F75057-42FF-7142-941F-2931EEAF1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A804FB-8974-2B4A-B5ED-37CA4E6B8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0E61FC-D3C9-DB48-8265-2D27BBFD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F9E61-94BB-9343-B684-2F00ACCE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5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E7DB2-E953-C346-874D-92F383A8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337754-4A51-1F42-9A98-FB73213E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39600C-7474-3345-B793-4EA9B7DD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C68DB-4F66-E244-AE1B-431D9EB6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8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FFB65-DC08-384E-813B-6C295DC6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13D5BF-A6DB-FB41-A591-5EDFA28F9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7D281-EFB9-1245-9379-8EEE4A12F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4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F6C4-95F5-C547-A079-747C5CF0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4ACD4-7461-204E-8B79-3DB69061A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388F3-7976-5547-8ADF-0757405ED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3151F-415A-A34B-B163-8599340CE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15B99-C82C-1C46-B964-C800FF1B0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99F2E-3583-8349-89E8-3C57245C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7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D437-83F5-1146-B3F3-F5CEC780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9C79C-41C1-5C47-BB02-BE55EA95E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837FC-170C-4242-AB20-13C552223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C6908-12A4-3E4D-9062-383876B2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B03A3-9190-BA4A-BE3B-42EA5CB1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3A984-91BD-4C4E-BA70-DE06C886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2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23F56-7D98-6946-AFD0-7B82731FD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439DB-C61D-C34C-8E0D-409826993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72ECB-643E-5449-AC07-0B00F5AAD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F02CE-CC6F-F74F-BF74-BE464E2CD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B2473-69E3-7944-988A-D1020467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5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6697C6-359E-A448-B6B3-14DA211D0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A1EAD-E7D6-0A42-9A43-ADB151166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69371-981C-A048-9581-5D9BE7F4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0A96-2505-7A46-8088-C08FAEBFB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9E868-5FBD-5A4C-8E09-E9595C49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4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12B1B-192F-FC49-BC31-DCAF8B770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60D81-FB35-E448-B42E-785E47522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5E9F-41A8-6245-A072-671A68A6F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432B-4DBC-F94F-8FBA-C7BFA5AAEF93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DB23A-E6FF-C742-ACDF-A2F6B80FE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69DB-7D7D-5744-AEBD-8AA7BF24F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5139E-4B3F-DC42-8266-AB219E71524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5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0B1B3-2643-3943-8905-FEC62150A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4469"/>
          </a:xfrm>
        </p:spPr>
        <p:txBody>
          <a:bodyPr/>
          <a:lstStyle/>
          <a:p>
            <a:r>
              <a:rPr lang="en-US"/>
              <a:t>दुर्खीम के श्रम विभाजन के परिणाम अथवा प्रभाव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B3067-8AC3-5C4E-A40B-1919BA814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195" y="1574287"/>
            <a:ext cx="7028385" cy="3709425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विशेषीकरण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प्रगति और प्रतियोगिता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बढ़ती हुई निर्भरता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सहयोग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समाज में सावयवी एकता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नवीन समूह का उदय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व्यक्तिवाद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प्रतिकारी कानून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नैतिक दबाव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>
                <a:solidFill>
                  <a:srgbClr val="FF0000"/>
                </a:solidFill>
              </a:rPr>
              <a:t>विभेदीकरण में समन्वय</a:t>
            </a:r>
          </a:p>
          <a:p>
            <a:pPr marL="457200" indent="-457200">
              <a:buFont typeface="+mj-lt"/>
              <a:buAutoNum type="arabicPeriod"/>
            </a:pPr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0AAEDC-4DF9-5E48-AA5A-9C59826A3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618" y="1835190"/>
            <a:ext cx="4809829" cy="474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94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दुर्खीम के श्रम विभाजन के परिणाम अथवा प्रभाव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दुर्खीम के श्रम विभाजन के परिणाम अथवा प्रभाव</dc:title>
  <dc:creator>Unknown User</dc:creator>
  <cp:lastModifiedBy>Unknown User</cp:lastModifiedBy>
  <cp:revision>2</cp:revision>
  <dcterms:created xsi:type="dcterms:W3CDTF">2022-02-20T17:03:14Z</dcterms:created>
  <dcterms:modified xsi:type="dcterms:W3CDTF">2022-02-21T11:12:03Z</dcterms:modified>
</cp:coreProperties>
</file>