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7F517-A218-C24B-A81B-5150C9D8A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C492D-8C77-EB48-97F6-4553EDEB0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84467-6199-4849-8C70-4ED8AC481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CECFF-FD24-F840-9A18-D362B21F6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1985-B6AA-AA41-A3A8-3B070EA4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2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27CF-C2B7-F34D-9D3F-009812EF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12802-4272-ED4E-91D5-19264A918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25039-3883-DB4A-9A6E-B65722733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6942F-7A15-F948-AEBD-C0019B3E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B6C78-9D20-2845-A68E-E1C6C9DD0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4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5FD4F-BF76-D540-BBFD-A1DE61E92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AE186-943D-B340-8423-AB60F18B1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77DDE-5E0B-EF4A-A4A1-0C84D7E9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1A098-2ADA-D74C-9553-5AC71C641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60FE4-546F-624E-A190-71AF4EE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7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D655-E208-9F49-8329-DF589E4C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24AC3-DD04-164A-9DB6-E1FF032A4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85391-8D72-BD4F-A5A6-0D7782FBE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FE705-73A4-B140-9BCE-6D59C3CB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1F35B-36A1-754C-9854-D043D4285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0575C-E80F-B441-B174-07E3289B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8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4595D-A802-B140-8982-412CD6D0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F5A15-0A3B-8A4F-A4D7-F1D9137B7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7AB0C-9FE1-1143-8DA5-BB3C3B101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72AF4-8D71-7043-AC9B-EDA9AA418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AFFA1-C62F-424C-9EB1-7A2AE93BA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6D7662-B491-894D-B1E7-8926F536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5C1D16-DBD9-654A-BF11-BFEBEB7E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FC63CA-BF4F-F54B-9567-B4874169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3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6637-0245-7E49-B47B-7DBFB54B3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AFAF71-1E57-E949-B166-E8FE7885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2FF4F-37B9-6B4E-8849-FCC7D136A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7BB77-B94B-BA46-A988-6F77F6F4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5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FA881-2717-4D42-A041-CD93B9424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666ECD-F7A8-4F45-B741-DDF4DDBA1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CB521-E336-3448-8935-809EDF25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6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170F3-340B-CE44-A9BF-A31717567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A1707-1E40-5445-B723-4220DF9E1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AA0FC-8F44-3546-A166-67773DB57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BB500-2BBD-624E-BA57-9549A0A2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9E57C-F777-F84A-A487-A11AB350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47DCC-FBF0-EA4F-B801-FC3AA652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3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AFFC-417D-7447-AF7C-D4D359EE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93DAF7-79F7-D74C-B33C-AF777C6DB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C228E-06A5-7D44-A8EF-8DB38DC92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BBD1F-6054-2E4C-BF11-4F986190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7B7A8-19B0-0F4F-A3DB-0E03D371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8F447-37A3-0445-B6F7-0EC7AFAC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4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3DF1-4FBE-3446-898E-26B3D16D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B9188-BFBC-A94B-8B87-5D4D93DAF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EAF83-BF68-7C4E-A843-4C0B525BA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17FC6-8735-FB49-99AC-C5263B5D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6AAD-328D-2F43-85D9-3970627F5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45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F2D50-18BB-E345-BF22-1C93F2EB6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41F0D-70AC-A74F-85C5-C9E4EB93D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03705-C109-174E-82EA-4B1B01986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BE3F2-9ADD-314D-93DA-804630D1F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69592-757D-0346-A8E9-E6AEDB5A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2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C9716-806C-7B43-9380-B09D0D4F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99798-1B61-EF41-B6B0-61B1729BA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F80FE-75F0-5845-9904-5E3384AF64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ED8F0-F4D9-064C-9283-9ABBEC3273BE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BA6C-328D-4542-BE6A-A944EAD0C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49CAF-50C0-5C4B-9628-7A7B5B684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87C1-41B2-224B-BBC9-AE12E9CECFD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DE56-DE82-014E-AF23-70B82D0D4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532453" y="-958416"/>
            <a:ext cx="11659546" cy="2378292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rgbClr val="FF0000"/>
                </a:solidFill>
              </a:rPr>
              <a:t>दंड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AAC96-A9D0-744E-A880-5152FBB2F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5641639" y="2183059"/>
            <a:ext cx="7137242" cy="3815916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>
                <a:solidFill>
                  <a:srgbClr val="00B0F0"/>
                </a:solidFill>
              </a:rPr>
              <a:t>डी.आर टैफ्ट 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>
                <a:solidFill>
                  <a:srgbClr val="00B0F0"/>
                </a:solidFill>
              </a:rPr>
              <a:t>एम .जे .सेथना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 b="1">
                <a:solidFill>
                  <a:srgbClr val="00B0F0"/>
                </a:solidFill>
              </a:rPr>
              <a:t>वेस्टरमार्क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522E92C-3CEF-8543-8363-C6D0200D4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83" y="1650607"/>
            <a:ext cx="4495328" cy="438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0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256B1-C760-8A48-AD45-2E40CE63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763" y="98899"/>
            <a:ext cx="8070337" cy="1604952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chemeClr val="accent1"/>
                </a:solidFill>
              </a:rPr>
              <a:t>दंड का प्रमुख उद्देश्य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6AF77-4F7C-8F40-ADD9-72F1C6A03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37" y="1703851"/>
            <a:ext cx="572872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00B050"/>
                </a:solidFill>
              </a:rPr>
              <a:t>सामाजिक सुख शांति और सुरक्षा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00B050"/>
                </a:solidFill>
              </a:rPr>
              <a:t>उत्तम नागरिक बनाना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00B050"/>
                </a:solidFill>
              </a:rPr>
              <a:t>अपराध की गंभीरता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80E4C9-24E8-6344-A513-E2E572887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755" y="2421689"/>
            <a:ext cx="5957561" cy="41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9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7541-6D1D-B644-B04C-C3A9873B1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>
                <a:solidFill>
                  <a:schemeClr val="accent2"/>
                </a:solidFill>
              </a:rPr>
              <a:t>दंड के विभिन्न स्वरूप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310F7-D970-1848-825F-585AE9F9F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491" y="1932115"/>
            <a:ext cx="477030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शारीरिक उत्पीड़न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देश से निष्कासन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सामाजिक अपमान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अर्थदंड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कारावास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मृत्युदंड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7FA96AB-34DA-1B43-8065-0A65F6B20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9" y="2137454"/>
            <a:ext cx="5424579" cy="39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8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CC369-CFA9-F748-B43E-836D607A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>
                <a:solidFill>
                  <a:schemeClr val="accent2"/>
                </a:solidFill>
              </a:rPr>
              <a:t>मानव समाज में दंड का उद्विकास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CF0E-8341-2D4E-8597-57B2856F5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7794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6"/>
                </a:solidFill>
              </a:rPr>
              <a:t>आदिम युग इन समाज में दंड व्यवस्था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6"/>
                </a:solidFill>
              </a:rPr>
              <a:t>मध्यकालीन समाज में दंड व्यवस्था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6"/>
                </a:solidFill>
              </a:rPr>
              <a:t>आधुनिक समाज में दंड  व्यवस्था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B9967E3-D35B-7A4A-87CE-90BBB5454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352" y="2768758"/>
            <a:ext cx="4190113" cy="388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66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दंड का अर्थ और परिभाषा</vt:lpstr>
      <vt:lpstr>दंड का प्रमुख उद्देश्य</vt:lpstr>
      <vt:lpstr>दंड के विभिन्न स्वरूप</vt:lpstr>
      <vt:lpstr>मानव समाज में दंड का उद्विकास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दंड का अर्थ और परिभाषा</dc:title>
  <dc:creator>Unknown User</dc:creator>
  <cp:lastModifiedBy>Unknown User</cp:lastModifiedBy>
  <cp:revision>3</cp:revision>
  <dcterms:created xsi:type="dcterms:W3CDTF">2022-02-23T15:27:00Z</dcterms:created>
  <dcterms:modified xsi:type="dcterms:W3CDTF">2022-02-23T15:51:00Z</dcterms:modified>
</cp:coreProperties>
</file>