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FB79-A54C-824D-A4C5-E2BF90071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D1058-EA0E-8545-A5BB-FE580E3F0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19516-D1E8-CE4E-8A34-077A37B2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B935F-ECB9-AD44-BD6C-0371DD12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D9CEF-FA99-284D-BD7F-581BD445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5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867B7-D50D-4C4C-83E0-9D6EC55F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1702-34F4-2440-A25C-8F3B8FCBF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B8853-DBBD-BF43-A8E7-84122FFE0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30487-9281-5D46-B5A4-1E899FAC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FDDB4-A3B8-D945-8A48-316228FF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6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7342-7E44-5A42-B701-7E3068796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A66E5-F5C4-DD4D-8D15-152438FBE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E6B4C-1877-D64A-923C-FB42AB641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47B6-60A9-9341-8FAB-419130F4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732C3-80F8-514E-9DD9-D233389F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9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3DF57-5B75-5E4D-9B73-629670CE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502CF-6FB1-F242-A35F-035129C0C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1E57F-8CAA-C242-AFFE-85BB6C862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7D60E-DAB3-CE43-84A7-5C0E86969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E8347-85A2-B440-A1E6-417FD5376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93F99-B455-9740-A936-185AA81E5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9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C9EB-E0A9-D44B-A1A5-FE9EFAC99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F9ABE-BE76-8748-B43F-4BCC94E66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B91A7-F7ED-8143-9FAF-A1FD1A9CE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DCF6E-093E-BF4F-87C2-2F2F729C1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F2323-0AD2-E942-AA9F-F3C81AED2C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660D7A-B80B-CD49-AED7-6D706F5A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CEC99C-DF92-C244-8411-678EA4E38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3D2D-3214-7546-8226-45504CAA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7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141F9-967B-D34B-A7CF-428D524B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CA883-2A7F-F947-8AD5-067FC3013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4C2C0-79E7-F844-842B-4D8CE321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51E0E-ADCB-6C4D-846E-AD694B80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9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D99060-FA93-3041-9AF9-73186757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74C165-D1F8-7C4E-98E2-4A0C2132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0EA59-536E-D143-9B98-5FFE9D8C3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0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525E-061F-8B48-BFD7-E3E0FA40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C3B40-C9DC-F74E-A438-5DB3DE2B0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5FBF1-E905-0744-8520-77D562BB1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21C07-FDB0-D94B-B9AC-61F36B9D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50890-D7CD-D14A-A432-61B2A50C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84A7F-F4BE-2443-85ED-DDD02923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3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AB74-7076-D94C-8C78-C27EF3448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EC32EB-14D7-4248-8349-6EFA30F26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2FE83-8A4A-5E44-A91C-A2B4C7E04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E431D-FA71-A642-B271-7947DF631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986DF-ABEA-384F-9FA8-5D74F7F3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7321A-B729-6E40-94CF-3608B7214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21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AC2DC-9131-0940-91DF-6EAF9164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F837FB-7DFA-B740-A023-ECE41CA70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C81D5-E8C4-6E4D-9978-123FF9D5E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24DF1-E275-814C-9808-C0AB45E8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6D107-1E41-5C43-A105-B935C4EC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A40ED-CBCB-544F-96C0-A4E35A330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C20E44-BBEB-C947-87DA-069F4E9B9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685AA-0261-AC44-B4CB-BE1DF8C6C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F722D-B7F4-4E4E-A41A-F905C3119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C2FC6-ACA3-8248-A90A-DA5C6E04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7E2F0-1671-2A4E-96C0-4298146E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09F25-6764-584E-A2FD-0447E3E39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EA1DF-18C1-3E4A-A18B-A2114E450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692E2-F7A2-2347-A8B8-CE95D44457CA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E8854-2A08-A64E-9053-4E96935047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CAEE4-32E2-3E4F-A689-CAC5339B6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96166-2386-5043-8FE7-7DABE4011D4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45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073B7-ACC8-7645-A9B1-899A8F542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4469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C00000"/>
                </a:solidFill>
              </a:rPr>
              <a:t>जनसंचार या जनमाध्यम (प्रचार) की अर्थ या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C5AC0-572E-734D-8D67-6ADEC7B40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6798" y="1916832"/>
            <a:ext cx="5662938" cy="4097899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5400" b="1">
                <a:solidFill>
                  <a:schemeClr val="accent1"/>
                </a:solidFill>
              </a:rPr>
              <a:t>किम्बाल यंग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5400" b="1">
                <a:solidFill>
                  <a:schemeClr val="accent1"/>
                </a:solidFill>
              </a:rPr>
              <a:t>आई डब्ल्यू डूब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C6284F8-3692-1541-811C-4392B18B9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56" y="1916832"/>
            <a:ext cx="4187125" cy="445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5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3FCF5-B2C4-3C42-B279-9CAA8B7F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chemeClr val="accent6"/>
                </a:solidFill>
              </a:rPr>
              <a:t>जनसंचार अथवा जनमाध्यम (प्रचार) के रूप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36AAA-007A-BB46-A871-4D16F2F1A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421" y="1932116"/>
            <a:ext cx="390063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6000" b="1">
                <a:solidFill>
                  <a:schemeClr val="accent2"/>
                </a:solidFill>
              </a:rPr>
              <a:t>प्रत्यक्ष 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b="1">
                <a:solidFill>
                  <a:schemeClr val="accent2"/>
                </a:solidFill>
              </a:rPr>
              <a:t>अप्रत्यक्ष रुप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b="1">
                <a:solidFill>
                  <a:schemeClr val="accent2"/>
                </a:solidFill>
              </a:rPr>
              <a:t>अन्य रूप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2DB752-6F5D-634D-A4A3-79DD012FD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1" y="1690688"/>
            <a:ext cx="539553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95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972E0-CCC6-3549-8517-C75469EA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051" y="257672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जनसंचार के प्रमुख अधिकरण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797A6-E34B-934A-A5C4-4B9121946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90126" y="2248990"/>
            <a:ext cx="5181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सभा और भाषण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समाचार पत्र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आकाशवाणी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जनश्रुति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चललचित्र</a:t>
            </a:r>
          </a:p>
          <a:p>
            <a:pPr marL="0" indent="0">
              <a:buNone/>
            </a:pPr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D20E0-CD95-D149-B8EF-D46EB6754C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6-     टेलीविजन</a:t>
            </a: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7-     ध्वनि वर्धक</a:t>
            </a: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8-     प्रदर्शन, जुलूस तथा </a:t>
            </a: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         सत्याग्रह           </a:t>
            </a: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9-     नाटक</a:t>
            </a:r>
          </a:p>
          <a:p>
            <a:pPr marL="0" indent="0">
              <a:buNone/>
            </a:pPr>
            <a:r>
              <a:rPr lang="en-US" sz="3600">
                <a:solidFill>
                  <a:schemeClr val="accent1"/>
                </a:solidFill>
              </a:rPr>
              <a:t>10-   शारीरिक शक्ति</a:t>
            </a:r>
          </a:p>
        </p:txBody>
      </p:sp>
    </p:spTree>
    <p:extLst>
      <p:ext uri="{BB962C8B-B14F-4D97-AF65-F5344CB8AC3E}">
        <p14:creationId xmlns:p14="http://schemas.microsoft.com/office/powerpoint/2010/main" val="372860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D5C1-3CBE-A54A-8A26-2830C079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सामाजिक परिवर्तन लाने में जनसंचार की महत्वपूर्ण भूमिका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51935-207E-154E-8A1E-A20C4D36BD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मंच द्वारा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प्रेस द्वारा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दृश्य एवं श्रव्य साधनों द्वारा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शक्ति के प्रयोग द्वारा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सभा जुलूस और नारो द्वारा परिवर्तन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04AA98D-2365-BC47-B4A3-099837580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16" y="1615109"/>
            <a:ext cx="4433013" cy="452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9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जनसंचार या जनमाध्यम (प्रचार) की अर्थ या परिभाषा</vt:lpstr>
      <vt:lpstr>जनसंचार अथवा जनमाध्यम (प्रचार) के रूप</vt:lpstr>
      <vt:lpstr>जनसंचार के प्रमुख अधिकरण</vt:lpstr>
      <vt:lpstr>सामाजिक परिवर्तन लाने में जनसंचार की महत्वपूर्ण भूमिका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जनसंचार या जनमाध्यम (प्रचार) की अर्थ या परिभाषा</dc:title>
  <dc:creator>Unknown User</dc:creator>
  <cp:lastModifiedBy>Unknown User</cp:lastModifiedBy>
  <cp:revision>1</cp:revision>
  <dcterms:created xsi:type="dcterms:W3CDTF">2022-02-25T17:06:26Z</dcterms:created>
  <dcterms:modified xsi:type="dcterms:W3CDTF">2022-02-25T17:26:29Z</dcterms:modified>
</cp:coreProperties>
</file>