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B244-FD95-C847-919A-08F4DAAD1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F4BA8-465F-C94A-9409-0701C18C6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9CB16-21A4-6643-8621-1AF0FB93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D9263-ED83-1240-91A1-84797B5D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7FEA-57CC-6249-A521-B47309DB3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7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4556-DC4C-9F4F-A268-96403B17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1D2B1-1994-8448-AC4C-F59492890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EB2E9-2853-E242-839B-EBBB6AE75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CB6E3-E0A5-B44D-B18A-7BB98FF7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799C7-90AE-BC45-847C-EB6AE7C0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6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BB681-D950-7946-8276-CCD6BF7E7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65D1E-A863-3244-AD0B-7A2A4114F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BA1E1-2CD1-E64D-9349-F00CD28E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7DFE-E268-F24F-B2E0-F9C15DDB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76779-737A-6148-95DE-50005E14D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9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3A862-67E1-2948-A7A3-FE7E0AF74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C1DB0-B30C-3143-A5DD-32E5A87F7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053948-0F3A-9F40-8710-D5BAFA4FC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80D3C-708D-0841-ADBB-F4E014E24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653E7-B344-5140-8C9E-9156F8B4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040D8-ED13-F94C-8C71-048ADAC2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0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83893-6C77-7146-A560-37249217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7F8376-50AF-384B-800B-FBD02BB7C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D40FB-D38C-5041-9DA8-F934F4314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2C547-BA2A-FC4B-B8D7-35363F0BA3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548B3-4185-4642-902F-DAB43CFF7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70F15F-0AE3-DF4E-89A0-680B18EC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65E89F-3D85-1B4E-A83F-E81EF3593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E38489-9C1B-1B4E-BDFD-BEAF02B1E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7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D5E1-765E-5D41-8868-6B5B3FA6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3CB345-EC9B-2446-951D-44454F13C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B9D44-5E39-3F40-A276-D3F10276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10F12-3F62-294A-9E24-EA7A581AC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2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6BA60-38A9-F04B-AF85-4D14C279C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D095C-1F29-3D4B-93DF-828BD113C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7F1A7-BA8C-FA42-B15F-90C74FB4F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7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72D94-8B16-3B42-9671-B28A191D2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DD393-CD6E-3C4A-B6EB-0800225D0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BFF7E-F6F9-6C44-8945-EF3F511B8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FC981-9197-D545-B3F5-12EBA5E6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D3A92-F1E1-914E-A3D2-3BFA86B0C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6A24F-E2ED-D445-8CE1-7F7AB19CB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7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3731-0B76-234A-8B55-1650A167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D086F-615A-9F41-AE39-8FEEBC1C5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AACA2-A8FF-364B-8916-E17C47913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FF84D-9E9E-5C43-98F4-712FCBC1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B158E-08FD-E549-9747-4E19D0DC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88362-5A59-F44B-805A-B06D83051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2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345D-A9E3-2B48-9726-4721F80C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15AB4-5A31-2649-8756-33EE7D955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30C5E-F1C5-8542-B561-CA26E9CE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DFE9B-D0B2-AD45-B122-AEF63071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18FD6-C684-BD40-8C24-0AC3B5147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4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DD8071-D58F-5C44-90C8-A0CA0B759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C3C8F-97E9-484C-80FE-E10A3705B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6B681-0FB4-1F45-BFE0-83E7E0FA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6C441-0294-E144-BA1C-CD6F44C2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226EF-BC4D-FC4A-B607-49E66B3D3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1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EA4EF-1B8C-2E48-872A-F49D4F40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55950-D9B4-5243-AA54-DA21EC416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386C0-F045-2B43-9C5B-15194964A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FB2A7-89AC-AB4F-A34F-F2CAA14FF9E9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3EA04-DB5A-B444-BE1F-2B2C5959F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87656-C2A9-1142-947C-E6D6D69BC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5676F-EF13-C84E-B632-6A23621982B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5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2D8C-2AEA-DC40-B264-5F0E81627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1524000" y="324768"/>
            <a:ext cx="9144000" cy="797596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accent2"/>
                </a:solidFill>
              </a:rPr>
              <a:t>ग्रामीण धर्म की विशेषताएं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C33A6-7344-E242-A4F5-7115F9DCC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145" y="1466514"/>
            <a:ext cx="5187855" cy="5678364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आत्मा और परलोकों में विश्वास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व्यावहारिक प्रक्रियाएं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A- आराधना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B-  त्याग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C- विधि विधान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3-संस्थापक संकुलके रूप में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4- प्रकृति का प्रभाव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5- जादू पर आश्रित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6- अंधविश्वास पर निर्भरता</a:t>
            </a:r>
          </a:p>
          <a:p>
            <a:pPr algn="l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7- मंदिर का महत्व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B4B05D-0AA9-504D-B2E2-5F9F9C49F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39" y="1439333"/>
            <a:ext cx="407905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7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1BD2F-2C58-F841-B67C-46DF3CEA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ग्रामीण जीवन में धर्म के महत्व के मुख्य आधार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D82E9-D526-EF4C-BA04-B36C4B3ED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3277" y="1690688"/>
            <a:ext cx="6748723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बहारों का संचालन करता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नैतिक गुणों का विकास करता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कल्याणकारी कार्यों में सहायक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परिवार के मुखिया की आज्ञा पालन में सहायक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व्यक्ति और समाज में समन्वय स्थापित करता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सद्गुणों का विकास करना। 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ग्रामीण संगठनात्मक समितियों का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ग्रामीण आर्थिक जीवन को प्रभावित करता है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भावनात्मक सुरक्षा प्रदान करता है।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9D506DD-7174-064C-AD4E-DB6943354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68" y="1587669"/>
            <a:ext cx="51244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3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79D30-C94D-8645-917C-6D8D6E31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ग्रामीण धर्म के दोषपूर्ण पक्ष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E8586-7FB3-EE41-A6DC-457B4D84F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एक नशे या अफीम का 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प्रगति में बाधा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समस्याओं की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विभेदीकरण बढ़ाना 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विज्ञान का विरोध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1D4C439-9824-6B4F-85E1-70ECE438E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839" y="935068"/>
            <a:ext cx="3683961" cy="52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60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ग्रामीण धर्म की विशेषताएं</vt:lpstr>
      <vt:lpstr>ग्रामीण जीवन में धर्म के महत्व के मुख्य आधार</vt:lpstr>
      <vt:lpstr>ग्रामीण धर्म के दोषपूर्ण पक्ष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ग्रामीण धर्म की विशेषताएं</dc:title>
  <dc:creator>Unknown User</dc:creator>
  <cp:lastModifiedBy>Unknown User</cp:lastModifiedBy>
  <cp:revision>2</cp:revision>
  <dcterms:created xsi:type="dcterms:W3CDTF">2022-02-26T17:20:24Z</dcterms:created>
  <dcterms:modified xsi:type="dcterms:W3CDTF">2022-02-26T18:06:28Z</dcterms:modified>
</cp:coreProperties>
</file>