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9926-218D-EB4D-8375-2C38E7773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90382-F600-154B-B624-F3B79D230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59B7F-D46B-064B-A953-4E29CE3E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F0632-7D5E-1E40-94B3-D45DFF40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7AF61-877E-E04C-8CB1-0659B6D1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6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8519-2069-914F-A614-493A70AF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4E4FC-6CA1-1C4A-B3A6-38BAFF828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3C5C9-0DCA-2747-B4AC-65CDAECC0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E4284-4856-EC4C-987B-7CE6974E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0A5C9-998B-BE4D-AF9C-4216FE72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7D578-DC32-6247-858B-1710F4991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4C68A-8858-3140-BF66-51959A942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50B31-E3B2-AF40-BE27-4C42A6CF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10551-A5B9-D341-90B6-8AF76B173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2DDED-D85C-2541-85FC-98726630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47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3F619-F779-4543-97BC-115ADC75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B0C72-7A60-9346-9EB6-0D8738692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551E-9315-E040-8ED8-D9469375E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E1E9F-B4C2-6446-B53B-8967D49D0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FB649-102B-D143-A02F-45365EF12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D0B35-9BC6-324A-A01F-CF5A5864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70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62D25-9397-5040-9DCD-DF07645EA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2507E-F52F-4643-9BD6-F08221AD3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C12678-FADA-1948-9EE4-56B0F08AA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CC8356-0E89-B546-BA31-87C97DA52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3ED86-E1F9-914D-9070-E927FAF21D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CDEB52-14DF-EF44-A302-7146A60E0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E33077-5441-F641-9E27-742F91220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4577E8-DD12-6740-BFED-6B16D86D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7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8ECB8-560E-6942-8FB9-D8624AC8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052569-560C-F444-8990-846F3ED81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931F4-B444-964C-BE24-DFE26A4B8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323A14-D9B2-5742-A9C4-FAA901FB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0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B57F4D-09B2-734A-9AE3-7863EBB3A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DA8101-41BD-1549-B06E-5E0F57BB5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C8E8D-20BC-4844-8E51-578CB3F0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2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2486-12F4-9345-ACE5-5610D225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BB670-6F43-1E4D-B303-97A107960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DCF27-90EF-3045-B2AD-FBCE1681A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B3F46-3760-E949-B6B9-BF97CC021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C31A9-891D-9A42-BDEE-C9EB171E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30C28-1382-6C4B-A5C2-26689AAC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5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1BF8-FDAF-1F4A-80FE-3CF792F5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11F509-3576-A549-8D4B-ABDCA1D2AA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D7FE0-BD69-354E-B003-FE8000FE2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E8D14-4242-784B-AFA3-1A631CC6A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4F643-7632-9745-9F6F-637DA8F6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D90B3-D680-3A4F-B20F-E95A6ABB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9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C4767-FFF6-514A-86D7-8FAE0896C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86BACF-93FA-2245-A81A-3B1B2CECA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7147C-C019-6347-A37E-1E1B18F4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E582D-EC99-E247-B92E-A35337797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F0125-0BCB-B44E-9729-E3AB7A6F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0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E7F8D-CB0C-CD41-A0A6-900A167BF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508B5-9896-1647-B90D-B3069EE0B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89587-DF74-C94D-A38E-DC4EADCEC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165B9-5A0B-AE4A-A584-BC33C04FF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F8309-6B55-5E41-947C-416B4342B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5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4B30F6-5193-544D-B281-DF26F2942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C26BB-A887-4A4B-B89D-77A95BABD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CD5CF-A7E4-D94F-BA43-DD817B199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814A0-A278-7D46-A2CC-D646A2C09DE7}" type="datetimeFigureOut">
              <a:rPr lang="en-US"/>
              <a:t>2/26/2022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A8572-9994-9F47-B1A5-4BC714A56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5C2EC-EE93-3049-ACB4-32D8C25DA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20838-8835-B647-A0E2-B242378449C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B97D-8001-A84F-AA55-C6111C77D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91022"/>
            <a:ext cx="9144000" cy="2387600"/>
          </a:xfrm>
        </p:spPr>
        <p:txBody>
          <a:bodyPr/>
          <a:lstStyle/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विद्रोह या क्रांति के विभिन्न स्वरूप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FE040-4BD4-7E41-889E-46739A630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860" y="2164414"/>
            <a:ext cx="6214323" cy="4189530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1"/>
                </a:solidFill>
              </a:rPr>
              <a:t>सैनिक विद्रोह के रूप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1"/>
                </a:solidFill>
              </a:rPr>
              <a:t>भारतीय मुसलमानों के षड्यंत्र के रूप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1"/>
                </a:solidFill>
              </a:rPr>
              <a:t>देसी शासकों के प्रयत्न के रूप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1"/>
                </a:solidFill>
              </a:rPr>
              <a:t>राष्ट्रीय विप्लव के रूप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1"/>
                </a:solidFill>
              </a:rPr>
              <a:t>प्रथम भारतीय स्वतंत्रता संग्राम के रूप में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333CBF-76B0-7A44-B866-2CFFF5408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435" y="2196578"/>
            <a:ext cx="5549169" cy="39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923A-C2E1-0649-99D8-F6C85CFD9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788" y="365125"/>
            <a:ext cx="8940011" cy="1107996"/>
          </a:xfrm>
        </p:spPr>
        <p:txBody>
          <a:bodyPr>
            <a:normAutofit/>
          </a:bodyPr>
          <a:lstStyle/>
          <a:p>
            <a:r>
              <a:rPr lang="en-US" sz="7200" b="1">
                <a:solidFill>
                  <a:schemeClr val="accent1"/>
                </a:solidFill>
              </a:rPr>
              <a:t>क्रांति या विद्रोह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05D00-C32F-9F4D-9A51-C9CDBB80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250" y="1953892"/>
            <a:ext cx="511640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5400" b="1">
                <a:solidFill>
                  <a:schemeClr val="accent6"/>
                </a:solidFill>
              </a:rPr>
              <a:t>राजनीतिक कारण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लॉर्ड डलहौजी के साम्राज्यवादी नीति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भारतीय नरेश ओं के प्रति दुर्व्यवहार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अवध का विलीनीकरण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9AEA46C-822C-F34D-9A74-3587F049F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36" y="1953892"/>
            <a:ext cx="6416064" cy="457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4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77BA-2660-0C4D-A996-230F316C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935" y="379313"/>
            <a:ext cx="7875104" cy="1009651"/>
          </a:xfrm>
        </p:spPr>
        <p:txBody>
          <a:bodyPr>
            <a:normAutofit fontScale="90000"/>
          </a:bodyPr>
          <a:lstStyle/>
          <a:p>
            <a:r>
              <a:rPr lang="en-US" sz="8000" b="1">
                <a:solidFill>
                  <a:schemeClr val="accent2"/>
                </a:solidFill>
              </a:rPr>
              <a:t>आर्थिक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6170-971D-4343-B02C-70E23894F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0239" y="1388964"/>
            <a:ext cx="52578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भारतीय साधनों का शोषण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कर मुक्त भूमि पर कर लगाना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उच्च वर्गीय भूमि पतियों का विनाश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अनेक भारतीयों का नौकरियों से वंचित होना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शिक्षित भारतीयों को उच्च पद प्रदान ना करना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274E333-8FC7-4143-9B3A-7E96DA725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38" y="1828929"/>
            <a:ext cx="5334000" cy="46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8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DCC7-A76E-FB44-960E-4D7B3D460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403" y="451860"/>
            <a:ext cx="10515600" cy="458354"/>
          </a:xfrm>
        </p:spPr>
        <p:txBody>
          <a:bodyPr>
            <a:noAutofit/>
          </a:bodyPr>
          <a:lstStyle/>
          <a:p>
            <a:r>
              <a:rPr lang="en-US" sz="7200" b="1">
                <a:solidFill>
                  <a:srgbClr val="00B0F0"/>
                </a:solidFill>
              </a:rPr>
              <a:t>सामाजिक तथा धार्मिक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88C5D-D253-AA41-BDCF-E18A407A3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427002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भारतीयों के साथ दुर्व्यवहार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ईसाई धर्म के प्रचार के लिए निम्न स्तर के उपाय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रेलवे तथा टेलीग्राफ का प्रचलन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ब्राह्मणों तथा मुल्लाओं का विरोध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rgbClr val="C00000"/>
                </a:solidFill>
              </a:rPr>
              <a:t>लॉर्ड डलहौजी के कार्य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201584-2F05-6245-AAC7-4297F6BE7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3" y="1825625"/>
            <a:ext cx="5252357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9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40A9-5352-344E-87DB-715D753AA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548" y="418371"/>
            <a:ext cx="5817468" cy="433554"/>
          </a:xfrm>
        </p:spPr>
        <p:txBody>
          <a:bodyPr>
            <a:normAutofit fontScale="90000"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सैनिक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DF113-C268-F842-B2AE-2CF1A00CA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27406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भारतीय सैनिकों में असंतोष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प्रथम अफगान युद्ध में अंग्रेजी गौरव का अघात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अवध के विलीनीकरण का बंगाल पर घातक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यूरोपीय तथा भारतीय सैनिकों की संख्या में असमानता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सेना का अनुचित वितरण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सामान्य सेवा भर्ती अधिनियम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एक अफवाह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तत्कालिक कारण चर्बी वाले कारतूस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EFE25B6-275E-2949-AB59-F149FFACA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336" y="1020962"/>
            <a:ext cx="4547664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2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विद्रोह या क्रांति के विभिन्न स्वरूप</vt:lpstr>
      <vt:lpstr>क्रांति या विद्रोह के कारण</vt:lpstr>
      <vt:lpstr>आर्थिक कारण</vt:lpstr>
      <vt:lpstr>सामाजिक तथा धार्मिक कारण</vt:lpstr>
      <vt:lpstr>सैनिक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विद्रोह या क्रांति के विभिन्न स्वरूप</dc:title>
  <dc:creator>Unknown User</dc:creator>
  <cp:lastModifiedBy>Unknown User</cp:lastModifiedBy>
  <cp:revision>1</cp:revision>
  <dcterms:created xsi:type="dcterms:W3CDTF">2022-02-26T05:23:09Z</dcterms:created>
  <dcterms:modified xsi:type="dcterms:W3CDTF">2022-02-26T05:46:40Z</dcterms:modified>
</cp:coreProperties>
</file>