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 /><Relationship Id="rId3" Type="http://schemas.openxmlformats.org/officeDocument/2006/relationships/slide" Target="slides/slide2.xml" /><Relationship Id="rId7" Type="http://schemas.openxmlformats.org/officeDocument/2006/relationships/theme" Target="theme/theme1.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viewProps" Target="viewProps.xml" /><Relationship Id="rId5" Type="http://schemas.openxmlformats.org/officeDocument/2006/relationships/presProps" Target="presProps.xml" /><Relationship Id="rId4" Type="http://schemas.openxmlformats.org/officeDocument/2006/relationships/slide" Target="slides/slide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9CC91-7A7D-ED4B-AA63-20D6A33FFAD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CA74659-3D89-454E-A6BB-6D4C8828F8F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6C0549F-C296-2F42-B528-E3AB16EDBB2B}"/>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31555876-BD82-8E4B-845E-7CC09A2F42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CE600C-CAD4-684E-B0A7-55E7DA4ECB62}"/>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18062753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91594A-1C77-EA4C-83DF-B8A82305FB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8DA3638-760C-8D4B-9CD9-1750D433D23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AB1F74-1AAF-794E-802C-A0EF612E47D8}"/>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DE0BCF4B-4709-1641-AB2E-4C4580A4C53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E4282C8-E83C-2D4A-9722-F626815938D2}"/>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27276039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4438A-371B-1549-B203-CDB7A2BA06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D8EB85F-347F-8D45-9179-84B3B3E41C4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1AB48DC-B360-EA45-9D76-A996B1E30398}"/>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8F085910-52CA-9242-BD6B-E32427C4E9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F766E3-3919-E540-8E06-F79423385081}"/>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4154882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CA9B-70BC-CD4C-A982-3BAA506950A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17F9E8B-8C28-724B-9701-A2D98AB4429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BA7884-9EBD-AF49-901F-E5B97FE6FEF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0009615-C894-DC4E-A695-6366F6E1B88B}"/>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6" name="Footer Placeholder 5">
            <a:extLst>
              <a:ext uri="{FF2B5EF4-FFF2-40B4-BE49-F238E27FC236}">
                <a16:creationId xmlns:a16="http://schemas.microsoft.com/office/drawing/2014/main" id="{3E0DEB7B-7BC2-CD40-B7C4-0A7E829C397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1A31F9C-4D8B-F742-9807-A0ED98030138}"/>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2707133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9E0F-2EE5-1744-8CD2-2131E12C476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00D255-7A7A-5A46-8A55-74434C48E58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42B32DB-1DD7-364F-A5C9-ADAD7725A64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56AD235-312C-9B48-B6D8-19C264C6D6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6FF4DB7-872E-D844-8F3A-B3AD1EE586E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E73B17-CF3C-BB48-88B4-55E82495ECC3}"/>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8" name="Footer Placeholder 7">
            <a:extLst>
              <a:ext uri="{FF2B5EF4-FFF2-40B4-BE49-F238E27FC236}">
                <a16:creationId xmlns:a16="http://schemas.microsoft.com/office/drawing/2014/main" id="{CADEA35F-21BA-DF4A-90CE-EA68766323D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810DA58-150C-574F-9540-568F8DC602FA}"/>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194691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A6C671-FBC9-B844-BEE9-8EC3A97D63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9B48E11-C7E4-B945-BAEF-C9E1B9434EFC}"/>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4" name="Footer Placeholder 3">
            <a:extLst>
              <a:ext uri="{FF2B5EF4-FFF2-40B4-BE49-F238E27FC236}">
                <a16:creationId xmlns:a16="http://schemas.microsoft.com/office/drawing/2014/main" id="{555915F9-0D6B-D446-8D34-6C9066EA37A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6773EE8-BF26-9841-B92D-FA435B59BFF7}"/>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16843278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B62EB6B-8B59-FB4C-9B7E-F6DA316CDF26}"/>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3" name="Footer Placeholder 2">
            <a:extLst>
              <a:ext uri="{FF2B5EF4-FFF2-40B4-BE49-F238E27FC236}">
                <a16:creationId xmlns:a16="http://schemas.microsoft.com/office/drawing/2014/main" id="{EC183218-5B2D-9347-BFBB-11438E21524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3B02EAC-61DD-1E4E-A867-3D34E189FC1D}"/>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1674332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CDE8B-A3F4-FD46-AE63-C8E3F8DDDDA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7302496-FED2-3C43-B2DC-8E143002E01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663B8B-2F2E-7D42-9696-52A34CAC1B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0AE804-1DC6-F54F-8B37-7415A7AE3CC7}"/>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6" name="Footer Placeholder 5">
            <a:extLst>
              <a:ext uri="{FF2B5EF4-FFF2-40B4-BE49-F238E27FC236}">
                <a16:creationId xmlns:a16="http://schemas.microsoft.com/office/drawing/2014/main" id="{FC832C89-14EB-E644-953E-81437C910A9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BB37F0-2E09-A749-8EEF-586AC826DD67}"/>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1196283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10E07B-987D-4D45-A670-FE8AD494A1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D4BAADC-5BD8-3F47-877A-60865642F9B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78DE8C-C9E1-784C-BE66-DD8C580897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60B9E3-6115-254F-9FDC-E41F7203FC89}"/>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6" name="Footer Placeholder 5">
            <a:extLst>
              <a:ext uri="{FF2B5EF4-FFF2-40B4-BE49-F238E27FC236}">
                <a16:creationId xmlns:a16="http://schemas.microsoft.com/office/drawing/2014/main" id="{BE74E732-A5B3-7F4B-9D74-BB55A2A91A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474F61-9334-374A-9C38-3D00079F9964}"/>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34650281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EC782-43F2-DC4E-88ED-F2183C1E73B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4B80332-60D8-B246-8B94-3C06F5A8EB7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47F411-3B5F-2E44-A408-D9EC9E6D0802}"/>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EAF926D4-2307-3B45-A64F-420BEAF27B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AC671C-1AF5-E341-9FFF-E0C000C9AB44}"/>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40333105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C00BAE-25D2-C54B-BA05-F0FB06535C3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A0FE14-D38E-E24A-B083-0F1A9A19A77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6D30AC-C497-214F-AE59-938A4356F688}"/>
              </a:ext>
            </a:extLst>
          </p:cNvPr>
          <p:cNvSpPr>
            <a:spLocks noGrp="1"/>
          </p:cNvSpPr>
          <p:nvPr>
            <p:ph type="dt" sz="half" idx="10"/>
          </p:nvPr>
        </p:nvSpPr>
        <p:spPr/>
        <p:txBody>
          <a:body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8E398987-E4F1-A844-85C0-319A9A0377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708E59-7C2B-B44B-95E6-9CA4D721C62E}"/>
              </a:ext>
            </a:extLst>
          </p:cNvPr>
          <p:cNvSpPr>
            <a:spLocks noGrp="1"/>
          </p:cNvSpPr>
          <p:nvPr>
            <p:ph type="sldNum" sz="quarter" idx="12"/>
          </p:nvPr>
        </p:nvSpPr>
        <p:spPr/>
        <p:txBody>
          <a:bodyPr/>
          <a:lstStyle/>
          <a:p>
            <a:fld id="{F48C7B86-4F5B-1E4B-B9B6-A4F062907FF1}" type="slidenum">
              <a:rPr lang="en-US"/>
              <a:t>‹#›</a:t>
            </a:fld>
            <a:endParaRPr lang="en-US"/>
          </a:p>
        </p:txBody>
      </p:sp>
    </p:spTree>
    <p:extLst>
      <p:ext uri="{BB962C8B-B14F-4D97-AF65-F5344CB8AC3E}">
        <p14:creationId xmlns:p14="http://schemas.microsoft.com/office/powerpoint/2010/main" val="3261492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B0599AC-2095-4540-9942-78FF9A7C5C4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1013CF-12D1-5C42-B1C7-9A330D4028B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F2BFE1-D82B-CC48-AF29-08137F72E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2C962B-B4DA-F944-B4C6-133A7B5C3BCD}" type="datetimeFigureOut">
              <a:rPr lang="en-US"/>
              <a:t>2/27/2022</a:t>
            </a:fld>
            <a:endParaRPr lang="en-US"/>
          </a:p>
        </p:txBody>
      </p:sp>
      <p:sp>
        <p:nvSpPr>
          <p:cNvPr id="5" name="Footer Placeholder 4">
            <a:extLst>
              <a:ext uri="{FF2B5EF4-FFF2-40B4-BE49-F238E27FC236}">
                <a16:creationId xmlns:a16="http://schemas.microsoft.com/office/drawing/2014/main" id="{B05BE72A-8C1E-B546-B11B-41550507195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80D4480-F5F6-1845-9940-874C418134D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48C7B86-4F5B-1E4B-B9B6-A4F062907FF1}" type="slidenum">
              <a:rPr lang="en-US"/>
              <a:t>‹#›</a:t>
            </a:fld>
            <a:endParaRPr lang="en-US"/>
          </a:p>
        </p:txBody>
      </p:sp>
    </p:spTree>
    <p:extLst>
      <p:ext uri="{BB962C8B-B14F-4D97-AF65-F5344CB8AC3E}">
        <p14:creationId xmlns:p14="http://schemas.microsoft.com/office/powerpoint/2010/main" val="31039431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16A082-057A-DD40-A689-4D76974B2C78}"/>
              </a:ext>
            </a:extLst>
          </p:cNvPr>
          <p:cNvSpPr>
            <a:spLocks noGrp="1"/>
          </p:cNvSpPr>
          <p:nvPr>
            <p:ph type="ctrTitle"/>
          </p:nvPr>
        </p:nvSpPr>
        <p:spPr>
          <a:xfrm>
            <a:off x="1347107" y="554412"/>
            <a:ext cx="9144000" cy="634733"/>
          </a:xfrm>
        </p:spPr>
        <p:txBody>
          <a:bodyPr>
            <a:normAutofit fontScale="90000"/>
          </a:bodyPr>
          <a:lstStyle/>
          <a:p>
            <a:r>
              <a:rPr lang="en-US">
                <a:solidFill>
                  <a:srgbClr val="C00000"/>
                </a:solidFill>
              </a:rPr>
              <a:t>कृषक समाज का अर्थ एवं परिभाषा</a:t>
            </a:r>
          </a:p>
        </p:txBody>
      </p:sp>
      <p:sp>
        <p:nvSpPr>
          <p:cNvPr id="3" name="Subtitle 2">
            <a:extLst>
              <a:ext uri="{FF2B5EF4-FFF2-40B4-BE49-F238E27FC236}">
                <a16:creationId xmlns:a16="http://schemas.microsoft.com/office/drawing/2014/main" id="{0E51C49B-E2B9-824A-BE09-461D5271407B}"/>
              </a:ext>
            </a:extLst>
          </p:cNvPr>
          <p:cNvSpPr>
            <a:spLocks noGrp="1"/>
          </p:cNvSpPr>
          <p:nvPr>
            <p:ph type="subTitle" idx="1"/>
          </p:nvPr>
        </p:nvSpPr>
        <p:spPr>
          <a:xfrm>
            <a:off x="88742" y="1455372"/>
            <a:ext cx="11838214" cy="6176460"/>
          </a:xfrm>
        </p:spPr>
        <p:txBody>
          <a:bodyPr>
            <a:noAutofit/>
          </a:bodyPr>
          <a:lstStyle/>
          <a:p>
            <a:pPr marL="342900" indent="-342900" algn="l">
              <a:buFont typeface="Arial" panose="020B0604020202020204" pitchFamily="34" charset="0"/>
              <a:buChar char="•"/>
            </a:pPr>
            <a:r>
              <a:rPr lang="en-US" sz="4000" b="1">
                <a:solidFill>
                  <a:schemeClr val="accent1"/>
                </a:solidFill>
              </a:rPr>
              <a:t>रेमंड फर्थ के शब्दों में-”लघु उत्पादकों का वह समाज जो कि सिर्फ अपने निर्वाचन के लिए ही खेती करता है कृषक समाज कहलाता है।”</a:t>
            </a:r>
          </a:p>
          <a:p>
            <a:pPr marL="342900" indent="-342900" algn="l">
              <a:buFont typeface="Arial" panose="020B0604020202020204" pitchFamily="34" charset="0"/>
              <a:buChar char="•"/>
            </a:pPr>
            <a:r>
              <a:rPr lang="en-US" sz="4000" b="1">
                <a:solidFill>
                  <a:schemeClr val="accent1"/>
                </a:solidFill>
              </a:rPr>
              <a:t>रेड फील्ड के अनुसार”कृषक समाज से अभिप्राय रामोशी है जो जीवन निर्वाह के लिए भूमि पर नियंत्रण बनाए रखते हैं और उसे जोतते हैं जिनके जीवन का एक अंग है वह जो ब्राह्मण और नागरिकों की ओर देखते हैं और उनसे प्रभावित होते हैं जिनकी जीवन का ढंग उन्हीं के समान होते हैं उनमें भी कुछ अधिक सबके होते हैं।</a:t>
            </a:r>
          </a:p>
        </p:txBody>
      </p:sp>
    </p:spTree>
    <p:extLst>
      <p:ext uri="{BB962C8B-B14F-4D97-AF65-F5344CB8AC3E}">
        <p14:creationId xmlns:p14="http://schemas.microsoft.com/office/powerpoint/2010/main" val="18463945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E6F153-2956-A84D-9DBE-C60F3C0D4051}"/>
              </a:ext>
            </a:extLst>
          </p:cNvPr>
          <p:cNvSpPr>
            <a:spLocks noGrp="1"/>
          </p:cNvSpPr>
          <p:nvPr>
            <p:ph type="title"/>
          </p:nvPr>
        </p:nvSpPr>
        <p:spPr/>
        <p:txBody>
          <a:bodyPr/>
          <a:lstStyle/>
          <a:p>
            <a:r>
              <a:rPr lang="en-US">
                <a:solidFill>
                  <a:schemeClr val="accent1"/>
                </a:solidFill>
              </a:rPr>
              <a:t>कृषक समाज की विशेषताएं</a:t>
            </a:r>
          </a:p>
        </p:txBody>
      </p:sp>
      <p:sp>
        <p:nvSpPr>
          <p:cNvPr id="3" name="Content Placeholder 2">
            <a:extLst>
              <a:ext uri="{FF2B5EF4-FFF2-40B4-BE49-F238E27FC236}">
                <a16:creationId xmlns:a16="http://schemas.microsoft.com/office/drawing/2014/main" id="{C700E012-08A7-3142-88A9-D3A0DB4D2879}"/>
              </a:ext>
            </a:extLst>
          </p:cNvPr>
          <p:cNvSpPr>
            <a:spLocks noGrp="1"/>
          </p:cNvSpPr>
          <p:nvPr>
            <p:ph idx="1"/>
          </p:nvPr>
        </p:nvSpPr>
        <p:spPr/>
        <p:txBody>
          <a:bodyPr/>
          <a:lstStyle/>
          <a:p>
            <a:pPr marL="514350" indent="-514350">
              <a:buFont typeface="+mj-lt"/>
              <a:buAutoNum type="arabicPeriod"/>
            </a:pPr>
            <a:r>
              <a:rPr lang="en-US">
                <a:solidFill>
                  <a:schemeClr val="accent2"/>
                </a:solidFill>
              </a:rPr>
              <a:t>प्रकृति के समीपता</a:t>
            </a:r>
          </a:p>
          <a:p>
            <a:pPr marL="514350" indent="-514350">
              <a:buFont typeface="+mj-lt"/>
              <a:buAutoNum type="arabicPeriod"/>
            </a:pPr>
            <a:r>
              <a:rPr lang="en-US">
                <a:solidFill>
                  <a:schemeClr val="accent2"/>
                </a:solidFill>
              </a:rPr>
              <a:t>कृषक व्यवसाय</a:t>
            </a:r>
          </a:p>
          <a:p>
            <a:pPr marL="514350" indent="-514350">
              <a:buFont typeface="+mj-lt"/>
              <a:buAutoNum type="arabicPeriod"/>
            </a:pPr>
            <a:r>
              <a:rPr lang="en-US">
                <a:solidFill>
                  <a:schemeClr val="accent2"/>
                </a:solidFill>
              </a:rPr>
              <a:t>व्यवसायिक समानता</a:t>
            </a:r>
          </a:p>
          <a:p>
            <a:pPr marL="514350" indent="-514350">
              <a:buFont typeface="+mj-lt"/>
              <a:buAutoNum type="arabicPeriod"/>
            </a:pPr>
            <a:r>
              <a:rPr lang="en-US">
                <a:solidFill>
                  <a:schemeClr val="accent2"/>
                </a:solidFill>
              </a:rPr>
              <a:t>विशेष का अभाव</a:t>
            </a:r>
          </a:p>
          <a:p>
            <a:pPr marL="514350" indent="-514350">
              <a:buFont typeface="+mj-lt"/>
              <a:buAutoNum type="arabicPeriod"/>
            </a:pPr>
            <a:r>
              <a:rPr lang="en-US">
                <a:solidFill>
                  <a:schemeClr val="accent2"/>
                </a:solidFill>
              </a:rPr>
              <a:t>समुदाय का सीमित आकार</a:t>
            </a:r>
          </a:p>
        </p:txBody>
      </p:sp>
      <p:pic>
        <p:nvPicPr>
          <p:cNvPr id="4" name="Picture 4">
            <a:extLst>
              <a:ext uri="{FF2B5EF4-FFF2-40B4-BE49-F238E27FC236}">
                <a16:creationId xmlns:a16="http://schemas.microsoft.com/office/drawing/2014/main" id="{89AD5A95-0FAA-3641-81E0-931D5A63F9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6134" y="1825625"/>
            <a:ext cx="4586958" cy="4155602"/>
          </a:xfrm>
          <a:prstGeom prst="rect">
            <a:avLst/>
          </a:prstGeom>
        </p:spPr>
      </p:pic>
    </p:spTree>
    <p:extLst>
      <p:ext uri="{BB962C8B-B14F-4D97-AF65-F5344CB8AC3E}">
        <p14:creationId xmlns:p14="http://schemas.microsoft.com/office/powerpoint/2010/main" val="3938709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EE7EB-3362-C048-BA02-8BA69A643374}"/>
              </a:ext>
            </a:extLst>
          </p:cNvPr>
          <p:cNvSpPr>
            <a:spLocks noGrp="1"/>
          </p:cNvSpPr>
          <p:nvPr>
            <p:ph type="title"/>
          </p:nvPr>
        </p:nvSpPr>
        <p:spPr>
          <a:xfrm>
            <a:off x="2625587" y="320773"/>
            <a:ext cx="8728213" cy="1139185"/>
          </a:xfrm>
        </p:spPr>
        <p:txBody>
          <a:bodyPr>
            <a:normAutofit/>
          </a:bodyPr>
          <a:lstStyle/>
          <a:p>
            <a:r>
              <a:rPr lang="en-US" sz="6000">
                <a:solidFill>
                  <a:schemeClr val="accent6"/>
                </a:solidFill>
              </a:rPr>
              <a:t>भारत में कृषि के प्रकार</a:t>
            </a:r>
          </a:p>
        </p:txBody>
      </p:sp>
      <p:sp>
        <p:nvSpPr>
          <p:cNvPr id="3" name="Content Placeholder 2">
            <a:extLst>
              <a:ext uri="{FF2B5EF4-FFF2-40B4-BE49-F238E27FC236}">
                <a16:creationId xmlns:a16="http://schemas.microsoft.com/office/drawing/2014/main" id="{06D961D9-4D6A-264F-976C-8C323C41F357}"/>
              </a:ext>
            </a:extLst>
          </p:cNvPr>
          <p:cNvSpPr>
            <a:spLocks noGrp="1"/>
          </p:cNvSpPr>
          <p:nvPr>
            <p:ph idx="1"/>
          </p:nvPr>
        </p:nvSpPr>
        <p:spPr>
          <a:xfrm>
            <a:off x="7618107" y="1955159"/>
            <a:ext cx="10515600" cy="4351338"/>
          </a:xfrm>
        </p:spPr>
        <p:txBody>
          <a:bodyPr/>
          <a:lstStyle/>
          <a:p>
            <a:pPr marL="514350" indent="-514350">
              <a:buFont typeface="+mj-lt"/>
              <a:buAutoNum type="arabicPeriod"/>
            </a:pPr>
            <a:r>
              <a:rPr lang="en-US">
                <a:solidFill>
                  <a:schemeClr val="accent1"/>
                </a:solidFill>
              </a:rPr>
              <a:t>गहन कृषि</a:t>
            </a:r>
          </a:p>
          <a:p>
            <a:pPr marL="514350" indent="-514350">
              <a:buFont typeface="+mj-lt"/>
              <a:buAutoNum type="arabicPeriod"/>
            </a:pPr>
            <a:r>
              <a:rPr lang="en-US">
                <a:solidFill>
                  <a:schemeClr val="accent1"/>
                </a:solidFill>
              </a:rPr>
              <a:t>निर्वाह कृषि</a:t>
            </a:r>
          </a:p>
          <a:p>
            <a:pPr marL="514350" indent="-514350">
              <a:buFont typeface="+mj-lt"/>
              <a:buAutoNum type="arabicPeriod"/>
            </a:pPr>
            <a:r>
              <a:rPr lang="en-US">
                <a:solidFill>
                  <a:schemeClr val="accent1"/>
                </a:solidFill>
              </a:rPr>
              <a:t>वाणिज्य कृषि</a:t>
            </a:r>
          </a:p>
          <a:p>
            <a:pPr marL="514350" indent="-514350">
              <a:buFont typeface="+mj-lt"/>
              <a:buAutoNum type="arabicPeriod"/>
            </a:pPr>
            <a:r>
              <a:rPr lang="en-US">
                <a:solidFill>
                  <a:schemeClr val="accent1"/>
                </a:solidFill>
              </a:rPr>
              <a:t>व्यापक कृषि</a:t>
            </a:r>
          </a:p>
          <a:p>
            <a:pPr marL="514350" indent="-514350">
              <a:buFont typeface="+mj-lt"/>
              <a:buAutoNum type="arabicPeriod"/>
            </a:pPr>
            <a:r>
              <a:rPr lang="en-US">
                <a:solidFill>
                  <a:schemeClr val="accent1"/>
                </a:solidFill>
              </a:rPr>
              <a:t>बागवानी कृषि</a:t>
            </a:r>
          </a:p>
          <a:p>
            <a:pPr marL="514350" indent="-514350">
              <a:buFont typeface="+mj-lt"/>
              <a:buAutoNum type="arabicPeriod"/>
            </a:pPr>
            <a:r>
              <a:rPr lang="en-US">
                <a:solidFill>
                  <a:schemeClr val="accent1"/>
                </a:solidFill>
              </a:rPr>
              <a:t>सूखी भूमि खेती</a:t>
            </a:r>
          </a:p>
          <a:p>
            <a:pPr marL="514350" indent="-514350">
              <a:buFont typeface="+mj-lt"/>
              <a:buAutoNum type="arabicPeriod"/>
            </a:pPr>
            <a:r>
              <a:rPr lang="en-US">
                <a:solidFill>
                  <a:schemeClr val="accent1"/>
                </a:solidFill>
              </a:rPr>
              <a:t>गीली भूमि खेती</a:t>
            </a:r>
          </a:p>
        </p:txBody>
      </p:sp>
      <p:pic>
        <p:nvPicPr>
          <p:cNvPr id="4" name="Picture 4">
            <a:extLst>
              <a:ext uri="{FF2B5EF4-FFF2-40B4-BE49-F238E27FC236}">
                <a16:creationId xmlns:a16="http://schemas.microsoft.com/office/drawing/2014/main" id="{7366467D-7627-3F45-8F71-C0256ACB23A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6692" y="1955159"/>
            <a:ext cx="6016724" cy="4209167"/>
          </a:xfrm>
          <a:prstGeom prst="rect">
            <a:avLst/>
          </a:prstGeom>
        </p:spPr>
      </p:pic>
    </p:spTree>
    <p:extLst>
      <p:ext uri="{BB962C8B-B14F-4D97-AF65-F5344CB8AC3E}">
        <p14:creationId xmlns:p14="http://schemas.microsoft.com/office/powerpoint/2010/main" val="365890642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Slides>
  <Notes>0</Notes>
  <HiddenSlides>0</HiddenSlides>
  <ScaleCrop>false</ScaleCrop>
  <HeadingPairs>
    <vt:vector size="4" baseType="variant">
      <vt:variant>
        <vt:lpstr>Theme</vt:lpstr>
      </vt:variant>
      <vt:variant>
        <vt:i4>1</vt:i4>
      </vt:variant>
      <vt:variant>
        <vt:lpstr>Slide Titles</vt:lpstr>
      </vt:variant>
      <vt:variant>
        <vt:i4>3</vt:i4>
      </vt:variant>
    </vt:vector>
  </HeadingPairs>
  <TitlesOfParts>
    <vt:vector size="4" baseType="lpstr">
      <vt:lpstr>Office Theme</vt:lpstr>
      <vt:lpstr>कृषक समाज का अर्थ एवं परिभाषा</vt:lpstr>
      <vt:lpstr>कृषक समाज की विशेषताएं</vt:lpstr>
      <vt:lpstr>भारत में कृषि के प्रकार</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कृषक समाज का अर्थ एवं परिभाषा</dc:title>
  <dc:creator>Unknown User</dc:creator>
  <cp:lastModifiedBy>Unknown User</cp:lastModifiedBy>
  <cp:revision>1</cp:revision>
  <dcterms:created xsi:type="dcterms:W3CDTF">2022-02-27T07:55:55Z</dcterms:created>
  <dcterms:modified xsi:type="dcterms:W3CDTF">2022-02-27T08:14:00Z</dcterms:modified>
</cp:coreProperties>
</file>