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 /><Relationship Id="rId7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heme" Target="theme/theme1.xml" /><Relationship Id="rId5" Type="http://schemas.openxmlformats.org/officeDocument/2006/relationships/viewProps" Target="viewProps.xml" /><Relationship Id="rId4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8A706-2B8D-CE46-9A4C-BC48770A15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1FC3CA-EC50-634F-A450-D029BC3F26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6E49E4-365E-8D4B-91A4-E80756B4E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E3D70-C800-5E43-836E-E164818A3678}" type="datetimeFigureOut">
              <a:rPr lang="en-US"/>
              <a:t>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39705F-2A1B-924B-8EEB-BCF3B1D0E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12A014-30A1-0342-8F00-21948ADA5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427B-ED07-CD44-85B2-FE8163847F8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851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D7728-3E7E-1D40-8E00-05004AF3C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250C1-378E-8848-BD13-71348DD9D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46E46-74D5-B54A-8D2F-3597BCA47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E3D70-C800-5E43-836E-E164818A3678}" type="datetimeFigureOut">
              <a:rPr lang="en-US"/>
              <a:t>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AB57A-ABD7-774A-8814-1442734A2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84BF0-E320-6C42-AB39-B8C0EDEBD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427B-ED07-CD44-85B2-FE8163847F8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07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5B7C3-ED9F-C249-86BB-8AFE556A0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67CC6D-BD48-F143-B602-4ED4F2DAF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23D9F-C2F3-964D-89AF-CCCB662F5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E3D70-C800-5E43-836E-E164818A3678}" type="datetimeFigureOut">
              <a:rPr lang="en-US"/>
              <a:t>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FDD715-F34E-DC47-9681-00BF67709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2566E-1DEC-7F43-AE4E-731CB6CD1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427B-ED07-CD44-85B2-FE8163847F8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278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AA1A8-3122-8B46-9722-58B7A7DD5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7E582-CDB4-384D-B1BA-A1DD05B77C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FDA754-87EF-3843-8F91-2895A818DB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3D436C-11CA-9341-9C14-8850E2562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E3D70-C800-5E43-836E-E164818A3678}" type="datetimeFigureOut">
              <a:rPr lang="en-US"/>
              <a:t>2/24/2022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EDC14-F390-7647-9406-0023B5171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331AF0-E442-0D4F-8A7A-293AE8D82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427B-ED07-CD44-85B2-FE8163847F8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261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E8BA2-3789-EA41-BC3C-1B0594972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7CA7C6-499C-1B4F-B547-0DB67E2704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23ED90-527E-8D44-A6EC-E7D4E32064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F92193-B03E-8349-95FA-0CBB72EB30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028B23-1CF7-DB4D-A12B-FD84B5A30B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803A23-5757-D645-A8B5-4F8ED2F19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E3D70-C800-5E43-836E-E164818A3678}" type="datetimeFigureOut">
              <a:rPr lang="en-US"/>
              <a:t>2/24/2022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527D60-9EDE-0546-BE6E-DAB922302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B51F3-7058-CC49-A0E4-262F0194A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427B-ED07-CD44-85B2-FE8163847F8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051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9D659-355F-A74C-9C25-FEC3981D1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BBAE65-D8FD-C546-8EC4-7007128C6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E3D70-C800-5E43-836E-E164818A3678}" type="datetimeFigureOut">
              <a:rPr lang="en-US"/>
              <a:t>2/24/2022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FB9AFE-34D5-9746-92BE-EA5831973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6CC5EA-E103-9343-AEE3-2A2BD7C58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427B-ED07-CD44-85B2-FE8163847F8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827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EE201E-6AB5-DF43-8770-DBC768E84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E3D70-C800-5E43-836E-E164818A3678}" type="datetimeFigureOut">
              <a:rPr lang="en-US"/>
              <a:t>2/24/2022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251F28-829E-FA4F-9C22-6A8D1300D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F343D1-9F04-574C-9409-543C62956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427B-ED07-CD44-85B2-FE8163847F8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059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B0EE4-31F3-EC4B-B886-3F993CD99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DABAB-4413-654B-B6DA-77BCB718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A5CC06-B58C-A042-82A0-890EFF6E9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B44FEF-8FDA-FC4A-AB98-4D0DEB0C8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E3D70-C800-5E43-836E-E164818A3678}" type="datetimeFigureOut">
              <a:rPr lang="en-US"/>
              <a:t>2/24/2022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4A775E-C4A3-6040-BD90-3373D8C8A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79EB25-E1F3-3948-A70E-258706320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427B-ED07-CD44-85B2-FE8163847F8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040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7B0C8-2E72-A143-BE82-4C6A9F78F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4679BA-4157-A84F-AE49-C2B8C3ADE5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6C2CCB-6E31-3C4D-8D2E-2386523502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0BE14C-80DD-AE4D-A477-188D21714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E3D70-C800-5E43-836E-E164818A3678}" type="datetimeFigureOut">
              <a:rPr lang="en-US"/>
              <a:t>2/24/2022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BDE62F-A942-5E4A-87DF-E30550AC3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CE8B9D-77DD-D640-8FDA-D212CD0EC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427B-ED07-CD44-85B2-FE8163847F8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714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05FB5-7D87-A841-A6DD-8C8295DF5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D67627-BAAD-9845-B2FB-8D310644D4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A43A8-9C35-EF42-B5D9-240E488ED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E3D70-C800-5E43-836E-E164818A3678}" type="datetimeFigureOut">
              <a:rPr lang="en-US"/>
              <a:t>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6E512-91EF-8140-902F-B0D2E60C8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4B207A-727C-5548-959C-A5F48F4A8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427B-ED07-CD44-85B2-FE8163847F8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199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EF226C-7B79-5442-BD30-6E605D5C94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104C88-2BFE-854F-9919-A0E6FEC499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706550-11BC-9744-8B95-936392563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E3D70-C800-5E43-836E-E164818A3678}" type="datetimeFigureOut">
              <a:rPr lang="en-US"/>
              <a:t>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714CB-0C36-7C40-B17A-5CA15BD42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228619-8FDD-DA4D-B770-AF5B57C3E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427B-ED07-CD44-85B2-FE8163847F8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628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1B5292-D0D5-6E40-A9F5-E35F456D8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93EE12-6365-EE41-B715-0CB11BFC6B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677CCD-5B85-F34B-A4D6-DEF0B5844F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E3D70-C800-5E43-836E-E164818A3678}" type="datetimeFigureOut">
              <a:rPr lang="en-US"/>
              <a:t>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720E9-6BBC-DB4A-9840-1348C6E39B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AA6C9-3C07-6C48-8594-9F3E5CE045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4427B-ED07-CD44-85B2-FE8163847F8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15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47C3A-83C6-514C-AFB5-DC0B162F1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0817" y="1921042"/>
            <a:ext cx="9144000" cy="528243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7030A0"/>
                </a:solidFill>
              </a:rPr>
              <a:t>विवाह पर नवीन उत्पादन पद्धति तक अथवा औद्योगिकरण के प्रभाव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306741-E411-424A-9BD7-73BBE82508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916832"/>
            <a:ext cx="4492724" cy="4667842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n-US" sz="3200">
                <a:solidFill>
                  <a:schemeClr val="accent2"/>
                </a:solidFill>
              </a:rPr>
              <a:t>विवाह एक सामाजिक समझौता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3200">
                <a:solidFill>
                  <a:schemeClr val="accent2"/>
                </a:solidFill>
              </a:rPr>
              <a:t>अधिक आयु में विवाह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3200">
                <a:solidFill>
                  <a:schemeClr val="accent2"/>
                </a:solidFill>
              </a:rPr>
              <a:t>विवाह न करने का चलन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3200">
                <a:solidFill>
                  <a:schemeClr val="accent2"/>
                </a:solidFill>
              </a:rPr>
              <a:t>प्रेम विवाहों का चलन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3200">
                <a:solidFill>
                  <a:schemeClr val="accent2"/>
                </a:solidFill>
              </a:rPr>
              <a:t>विवाह विच्छेद में वृद्धि </a:t>
            </a:r>
          </a:p>
          <a:p>
            <a:pPr algn="l"/>
            <a:r>
              <a:rPr lang="en-US" sz="3200">
                <a:solidFill>
                  <a:schemeClr val="accent2"/>
                </a:solidFill>
              </a:rPr>
              <a:t> 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742874B7-402A-B84B-83B7-7934CEE0CA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975" y="2193353"/>
            <a:ext cx="5915025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707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CBBBD-0993-B349-A162-CD515B2B2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परिवार पर नवीन उत्पादन पद्धति या औद्योगीकरण के प्रभाव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51295-0D1C-A543-802D-FBC8748E6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पारिवारिक कार्यों में परिवर्तन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संयुक्त परिवारों का विघटन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सीमित परिवार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स्त्रियों की दशा में परिवर्तन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पारिवारिक विघटन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पारिवारिक आदर्शों में परिवर्तन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741AE84-8932-3048-8F88-5F91BA0D90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870" y="1423988"/>
            <a:ext cx="5819775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3683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विवाह पर नवीन उत्पादन पद्धति तक अथवा औद्योगिकरण के प्रभाव</vt:lpstr>
      <vt:lpstr>परिवार पर नवीन उत्पादन पद्धति या औद्योगीकरण के प्रभाव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विवाह पर नवीन उत्पादन पद्धति तक अथवा औद्योगिकरण के प्रभाव</dc:title>
  <dc:creator>Unknown User</dc:creator>
  <cp:lastModifiedBy>Unknown User</cp:lastModifiedBy>
  <cp:revision>5</cp:revision>
  <dcterms:created xsi:type="dcterms:W3CDTF">2022-02-20T16:16:52Z</dcterms:created>
  <dcterms:modified xsi:type="dcterms:W3CDTF">2022-02-24T05:10:40Z</dcterms:modified>
</cp:coreProperties>
</file>