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5827F-FCCE-094F-BCC9-2001536197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69F2BA-8AAA-6A4B-B93F-432DDBC4DC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E2036-E639-BF44-A1BA-0E716E5C4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2B556-7BA6-BB4E-B6AB-D97898DCEE85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51747-CF8D-714E-A885-F19E8111D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1FA3A-FA3C-B34F-A1B3-0AB146298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E5111-A1F9-CC40-9668-17B631550AD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33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0C55-A024-6349-BDE3-663009E48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AB707-2287-204E-BE35-A5377C603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85C24-4F23-2C44-92D6-F53E48A73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2B556-7BA6-BB4E-B6AB-D97898DCEE85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AF97A-53F5-504C-9E3E-417C2F186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2A575-6844-3846-BBAE-9584A73DD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E5111-A1F9-CC40-9668-17B631550AD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33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CA699-BC37-8642-8C7C-1239B0DCF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01AE1-34E9-4242-9173-FCD72C040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5771C-1D13-D04E-B372-E8631D91F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2B556-7BA6-BB4E-B6AB-D97898DCEE85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6472C-E3DD-F745-8C43-0535C3141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693A4-36E7-ED40-84F2-77EB141F6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E5111-A1F9-CC40-9668-17B631550AD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723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CDBBB-50FB-7B48-94BF-80615F6D4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91CF1-F247-FE46-BCD1-6BDE21D3B0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C8568B-4D9A-3B4E-8C08-7B0965DBE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0A602-7C13-BF4D-AB6A-420B3A25F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2B556-7BA6-BB4E-B6AB-D97898DCEE85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4C0865-972B-C348-A5D7-7D777EE02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E465EA-CAAB-F045-A964-5B7BB1842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E5111-A1F9-CC40-9668-17B631550AD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3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C6A89-5657-514A-AF4D-F5DB5EDFF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0D55D-EF55-1641-9861-45A6B99FD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CCBB82-CBA8-A440-9C99-61E3CD27B7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4C9A8D-1EFF-284B-A5A2-CAE4A938D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18AC51-C5B4-FA46-8019-73F8218A9E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F954FF-7EBB-EF4D-AD29-CCCE479DE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2B556-7BA6-BB4E-B6AB-D97898DCEE85}" type="datetimeFigureOut">
              <a:rPr lang="en-US"/>
              <a:t>2/21/2022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3C012A-CD56-CA4E-8FAE-647AD85AA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677DE3-7069-DC41-86BF-C80213224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E5111-A1F9-CC40-9668-17B631550AD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9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5BF2-74CF-2146-97E5-519585875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2004FD-2C49-8A4E-8982-16FDC41E7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2B556-7BA6-BB4E-B6AB-D97898DCEE85}" type="datetimeFigureOut">
              <a:rPr lang="en-US"/>
              <a:t>2/21/2022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C75612-B6BB-5B46-A948-B16485115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DD6B7E-BE80-FF41-8B37-86D127498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E5111-A1F9-CC40-9668-17B631550AD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5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E934C1-C915-5F44-BD85-A7159C25E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2B556-7BA6-BB4E-B6AB-D97898DCEE85}" type="datetimeFigureOut">
              <a:rPr lang="en-US"/>
              <a:t>2/21/2022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506F53-7D7C-504B-B6CB-967CD75BE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544D3D-6506-F344-9E3C-E131B6E3D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E5111-A1F9-CC40-9668-17B631550AD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17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F96E6-53DB-4441-A677-8F68994F0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062D9-A96E-2E4F-AD5B-D51E977D0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B64EF-8C14-5F43-938B-3E570F835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38AE16-F5CE-3D4F-99DB-7FA535E32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2B556-7BA6-BB4E-B6AB-D97898DCEE85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A2CB34-2362-DB4C-8114-07A2DFC2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92B5A-585D-0846-932F-99E92DD19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E5111-A1F9-CC40-9668-17B631550AD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78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9E2C5-9761-4448-BDAE-B79B3BE63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BE33BE-E279-264F-A06C-3178EDFF1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31309-9280-F042-BE0F-A6916DF80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E61EF2-CDA0-844F-AF14-DBDD11F73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2B556-7BA6-BB4E-B6AB-D97898DCEE85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B1F39B-CEC9-B44C-AC6A-92C797AB4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61F1D6-579F-A647-8C94-744B3E3F8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E5111-A1F9-CC40-9668-17B631550AD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09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233A7-00D0-0E46-8855-84A59A7F4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A8BA94-9365-7043-9B76-96B23E6EA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EBF2F-AC0A-2E43-AAC8-3A7B96251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2B556-7BA6-BB4E-B6AB-D97898DCEE85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F6275-2D29-1844-8513-03B0B7393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BAD4C-99AA-4A40-8F86-01FB8ADC8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E5111-A1F9-CC40-9668-17B631550AD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5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5752CD-04E8-CB4D-ABA6-ABF16CDACC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2128DD-0A12-8E44-A396-155C5560C8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7DF06-AB28-AC48-8EBA-92694B251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2B556-7BA6-BB4E-B6AB-D97898DCEE85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CD4D1-A609-5146-864A-BDA13CF16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5C193-433F-8A4F-B2AD-2DBFD4E67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E5111-A1F9-CC40-9668-17B631550AD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98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4346F5-9BE2-EF45-9911-1341A1C86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2ABCCA-B4AF-1040-982E-911B48626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6D877-CD59-3F44-93E6-4D91985A1A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2B556-7BA6-BB4E-B6AB-D97898DCEE85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FE60D-D374-2047-BA30-11528AE2E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722B4-40CE-B74B-B2FC-93801D48D6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E5111-A1F9-CC40-9668-17B631550AD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980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059A8-DC98-BE46-AD45-2F4142CEA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-108859" y="17748"/>
            <a:ext cx="9142817" cy="1881335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accent1"/>
                </a:solidFill>
              </a:rPr>
              <a:t>औद्योगिक क्रांति का  सामाजिक जीवन पर प्रभाव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F2597-37A9-0640-B576-FC99316854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4177" y="2183061"/>
            <a:ext cx="5129302" cy="383366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>
                <a:solidFill>
                  <a:schemeClr val="accent2"/>
                </a:solidFill>
              </a:rPr>
              <a:t>पूंजीवाद का प्रारंभ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>
                <a:solidFill>
                  <a:schemeClr val="accent2"/>
                </a:solidFill>
              </a:rPr>
              <a:t>साम्राज्यवाद और उपनिवेशवाद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>
                <a:solidFill>
                  <a:schemeClr val="accent2"/>
                </a:solidFill>
              </a:rPr>
              <a:t>श्रमिक संगठन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>
                <a:solidFill>
                  <a:schemeClr val="accent2"/>
                </a:solidFill>
              </a:rPr>
              <a:t>नगरीकरण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>
                <a:solidFill>
                  <a:schemeClr val="accent2"/>
                </a:solidFill>
              </a:rPr>
              <a:t>जीवन स्तर में सुधार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>
                <a:solidFill>
                  <a:schemeClr val="accent2"/>
                </a:solidFill>
              </a:rPr>
              <a:t>मध्यम वर्ग का उदय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>
                <a:solidFill>
                  <a:schemeClr val="accent2"/>
                </a:solidFill>
              </a:rPr>
              <a:t>सामाजिक विघटन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30902D8-6410-DF49-B528-10766A70D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266" y="2183061"/>
            <a:ext cx="5520950" cy="445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15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3F95B-3B01-DC4F-95E4-9D30417A5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</a:rPr>
              <a:t>औद्योगिक क्रांति का आर्थिक जीवन पर प्रभाव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0FF10-9E61-354F-A9D8-AD6274EA6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उद्योगों में मशीनों का प्रभाव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संदेश वाहन के साधनों का विकास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आवागमन के साधनों का विकास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कृषि संबंधी विकास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राष्ट्रीय आय में वृद्धि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व्यक्तिगत आय में उन्नति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उत्पादन में वृद्धि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उपभोग में वृद्धि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जीवन स्तर की उन्नति</a:t>
            </a:r>
          </a:p>
          <a:p>
            <a:pPr marL="0" indent="0">
              <a:buNone/>
            </a:pPr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CCCA6BD-837E-BA48-A0CC-77A829324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165" y="1825625"/>
            <a:ext cx="4797655" cy="483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14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औद्योगिक क्रांति का  सामाजिक जीवन पर प्रभाव</vt:lpstr>
      <vt:lpstr>औद्योगिक क्रांति का आर्थिक जीवन पर प्रभाव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औद्योगिक क्रांति का  सामाजिक जीवन पर प्रभाव</dc:title>
  <dc:creator>Unknown User</dc:creator>
  <cp:lastModifiedBy>Unknown User</cp:lastModifiedBy>
  <cp:revision>2</cp:revision>
  <dcterms:created xsi:type="dcterms:W3CDTF">2022-02-20T16:04:33Z</dcterms:created>
  <dcterms:modified xsi:type="dcterms:W3CDTF">2022-02-21T09:23:21Z</dcterms:modified>
</cp:coreProperties>
</file>