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5B8F1-C398-9F43-838E-CA7A595FF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A8C0C-FC22-1E4F-8D6B-875E188BA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D3C3A-3E6B-394E-BB5F-FDF82ECE9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9D99D-A527-264F-8429-F6FFDF19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A9933-4C53-534F-BC74-449AA0F1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460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E785B-F0C6-2447-A94A-89FE8255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6F45D-E0B4-FE4C-9B38-8AC0A374F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D29C3-2605-8442-8A66-56D7FD67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EE3FC-7C8A-9445-83FC-B72C5C39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C43FD-F9D5-FA45-8682-01F662E2E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EB3C-769A-2547-8596-C8E79A739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202DE-63DB-F04D-B992-F5443E51B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A6F59-44FC-7442-9E91-AF89C04F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D0AF0-0F07-234B-8211-3497DB313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8566A-AF89-874F-8A36-9903C38B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280F-BE26-1844-8604-3ECBAA181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C3C94-02C9-D946-A2C3-41F91D6BE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1C02B-720A-F148-BA3D-5D449070E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6DB55-D4F0-1B49-BC0C-781424BB2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90A27-DF5F-604A-9651-3372274F6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DC9A1-828A-434A-BF41-7F94A9DF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7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E914-1F0E-BB4C-880E-210D5900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43774-7903-564E-8EBA-8929EE30F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708FC-F934-BA4A-9E3A-5F382682A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A9D47-2F89-EA46-B3B9-799769C17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8D59E-B938-E446-92C6-E1E2DC9D8C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3BE617-0B4C-384E-976B-1AE2E9CE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E127C-FC78-CF4E-9807-8333267E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A9F5C-2195-084B-AC74-5623B120E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70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CCC5-34FD-1946-B768-978B2E22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4DCB9-A38D-414C-88CC-94735B66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8CAB75-327C-2A4E-89FF-21FFD8A4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89A93-360B-0645-9AF9-E0F0FB15D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8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A499AE-0E7B-8D48-9A27-99C5EFA4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92849-8390-9645-9BE3-4B1A0BAD4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E2934-3F23-554C-97B4-F6CCB6080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87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DB6E-F5F9-0E4D-AECE-6D870A6F4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92D10-A067-6943-819A-1D449027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C64AB-8786-0844-92E3-AC14D8244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7A01E-F8B9-EB4F-8AD2-3D858EA1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4566F-79DB-CC4A-BE71-69996FC5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C1C53-E015-1F4C-9B2E-AA70A5CF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69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7F32-EC8B-C141-AE1A-BB8CED66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34B217-8BAC-EE4D-A40E-D8F3FB484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BBD41-66CC-2149-B7E9-DB22051F4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B6418-424B-9F43-9FBE-8A262F8AB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4C08D-83B3-D84D-830A-A021D6AC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E5022-BE16-C84B-9128-5A47ADB3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5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7360D-669F-E746-8EB6-C48C8744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422358-A78D-C943-A605-24CE95520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8FA78-9CBF-214B-9D52-9A2CDF9FF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35DE1-B850-2A4E-9983-CDD524ECE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98B47-45AE-964E-9AAA-EDF92238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51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B1B9D3-796D-4E44-85EB-35C4B6C0A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400FE-A4BB-FF45-8E84-B26D6E479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EFD13-AD15-7F44-A308-E38C1030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5E635-34D0-DA4B-99D4-DA2E10403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D5998-67DA-074A-A178-E249B600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9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68701C-2047-094D-B994-595501FD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93C26-FB90-4846-8BBF-664329E44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5C27F-8BD5-2A44-A90E-D5EC194F4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E8BA0-D4F6-1C4F-9575-B6958FD14CD0}" type="datetimeFigureOut">
              <a:rPr lang="en-US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9FE03-9EEB-9340-8290-156B39E01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23F74-8C38-AD4E-B122-337844E0AA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35C94-C4AD-8C49-8A68-0BC18BBDBAE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4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4139C-15E0-9048-AD13-EF206251C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264" y="1956540"/>
            <a:ext cx="9144000" cy="687979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accent2"/>
                </a:solidFill>
              </a:rPr>
              <a:t>अप्रतिमानता या विसंगति या आदर्श जनता की अवधारणा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85F9C8-CDF5-EA4E-96EE-79E176987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3944" y="2988839"/>
            <a:ext cx="5699618" cy="2449286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b="1">
                <a:solidFill>
                  <a:schemeClr val="accent6"/>
                </a:solidFill>
              </a:rPr>
              <a:t>मैकाइवर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1">
                <a:solidFill>
                  <a:schemeClr val="accent6"/>
                </a:solidFill>
              </a:rPr>
              <a:t>दुर्खीम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1">
                <a:solidFill>
                  <a:schemeClr val="accent6"/>
                </a:solidFill>
              </a:rPr>
              <a:t>सीमेन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1">
                <a:solidFill>
                  <a:schemeClr val="accent6"/>
                </a:solidFill>
              </a:rPr>
              <a:t>पारसन्स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b="1">
                <a:solidFill>
                  <a:schemeClr val="accent6"/>
                </a:solidFill>
              </a:rPr>
              <a:t>राबर्ट के मर्टन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37E07B2-D1BA-C742-B01B-A2782525D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24" y="2391743"/>
            <a:ext cx="2996071" cy="412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3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09303-78AA-4247-B71D-35199AEA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अप्रतिमानता या विसंगति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66274-3ECA-1141-AC23-39C6671F0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728" y="1914367"/>
            <a:ext cx="5781971" cy="406330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अनियन्त्रण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नैतिकता का अभाव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नियमों का निलंबन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A7E649E-605B-444F-9441-D54684F9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03" y="1789641"/>
            <a:ext cx="4201831" cy="406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6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252B7-BAB9-9649-BF9A-7BCE7225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अप्रतिमानता अथवा विसंगति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6A423-38B1-5541-B854-171315AE0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प्राकृतिक संकट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00B050"/>
                </a:solidFill>
              </a:rPr>
              <a:t>आर्थिक संकट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3-   सामूहिक शक्ति का पतन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4-    तकनीकी परिवर्तन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5-   अन्य कारण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C46E84B-354D-9C41-A3DE-FDDDC5CC2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814" y="1825625"/>
            <a:ext cx="3508986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05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अप्रतिमानता या विसंगति या आदर्श जनता की अवधारणा एवं परिभाषा</vt:lpstr>
      <vt:lpstr>अप्रतिमानता या विसंगति की विशेषताएं</vt:lpstr>
      <vt:lpstr>अप्रतिमानता अथवा विसंगति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अप्रतिमानता या विसंगति या आदर्श जनता की अवधारणा एवं परिभाषा</dc:title>
  <dc:creator>Unknown User</dc:creator>
  <cp:lastModifiedBy>Unknown User</cp:lastModifiedBy>
  <cp:revision>3</cp:revision>
  <dcterms:created xsi:type="dcterms:W3CDTF">2022-02-25T12:09:52Z</dcterms:created>
  <dcterms:modified xsi:type="dcterms:W3CDTF">2022-02-25T13:27:19Z</dcterms:modified>
</cp:coreProperties>
</file>