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949F0-0769-CE42-AA2D-12059668D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7130B-A6E8-324D-B859-8C43970AC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350E7-EEC2-8B48-A36C-F4FE668BE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DB1A7-BCEB-7444-8775-F836F5D8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C55EE-CA64-5F4A-9C27-9E97FC09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39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7E537-1D7C-B142-B7B7-1F072C51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1599F-52D0-0744-9D66-69A78D31C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AA2BE-433C-FF42-9F00-38A1B09AE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03D77-F17F-AF49-AE29-FD5778A68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774D1-7C91-2D4B-879A-6F4FEB493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9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C92FB-CD5C-2F4A-92C8-7DFD3A88A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5A2AC-BA7C-114C-A11B-12A6A4F9D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E4C4C-4A7D-B747-8A3F-788E67F5F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90859-0F9C-304B-B1CD-69E1B7CCB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0EB1C-3837-6146-8D5F-11946F2F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9D74-4DA0-4446-8B10-00B99D5C4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96824-1FDF-8F47-AE98-ABAFE45EB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F0DBA-7BC1-2F40-8B0B-2689DBF9E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83551-FF55-1840-A64A-94A0C0101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C4F67-B481-A24A-9570-A3123352D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A4C8B9-94D6-7F4E-A26B-7AFE4954A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3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F1BA-F6DD-4E4C-86F9-3A85FE76B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6F73-6A27-9D4F-8480-B461ED8B8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4250C-14DF-2648-82B6-967E29026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C60E3-279F-E645-9B58-D67783627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E21303-540E-F942-9160-53772B10E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6B3F8F-F814-F04E-B9A3-C6274CF7D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FCECA2-7F69-9F47-AEE9-5CA1698B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6999FE-00A7-5547-8F6B-6D1736D7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9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A4BC-854C-214C-96F9-E87A7FF0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3C778C-A739-8347-88F0-E58F074D1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DF66E-BA48-3E4E-8FBC-B23169F59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7D4AD2-8730-E84D-9C67-94790BECD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6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904F6D-B035-B647-9380-1AD01A71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7A4EF-E616-024A-BB69-953D41EAF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F8338-D2A9-5346-83AC-3FE3765D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1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1105-CA7A-084C-94AA-D963F969A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CC771-F6C4-F64D-A94A-EA3FF3F0D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76507-F7A0-9F42-9C12-60601B24B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5D6BA-AA96-0147-99B2-2FBD466B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F61A8-4F0F-9846-843D-30458D11B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EE869-9D6F-DE4D-8CBF-24899AB3F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5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AE45-2624-BB4C-B4C1-629DC3B7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341C7F-210A-124E-B7AA-CB5929816E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41073-4776-2C4E-A81F-740586028F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0E61B-295E-D84E-A3D4-69022596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17519-3FA0-B247-847E-5797B9C1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FF9A9-43FD-8D45-ABEA-9F6E1B32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84D9-DD18-6845-8601-14A8CAD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19F67-5A56-E645-A2C2-A93FB0161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94EAF-ABF1-9448-9268-011FA15E9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30058-8B2E-D146-8805-A3BD95A3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C9450-4A1D-0C4E-A638-6EF3D94B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8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F2E2FB-F217-504A-8540-21DB34282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E3866-BEB0-D641-BE19-466698AD3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FB4F6-EB37-7646-97A9-E34BEAB7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78E0B-FCD9-E94A-BFC9-00F23184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3A6B3-4911-824C-9A64-34C721329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11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4F59CC-34D6-704F-A5E7-8FD057F4E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F25DC-B941-EE48-BABB-B207CB7CE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61037-D98B-294C-B24D-F393B02D3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8B890-795E-AA4B-965F-381359F7A32D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3D906-0F39-F742-932C-946C6FC73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B3F59-893E-764A-83DF-95D051337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0D15D-DA33-5345-8D95-6934DE7358A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69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5BA5-6271-2F45-B64B-3B869FD8C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8767" y="-443711"/>
            <a:ext cx="9144000" cy="2387600"/>
          </a:xfrm>
        </p:spPr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अपराध शास्त्र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829DDF-CEEB-CF47-9CB6-D64FD13C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0443" y="2387600"/>
            <a:ext cx="9144000" cy="1655762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सदरलैंड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वेबस्टर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ब्लैक स्टोन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सरजेण्ट स्टीफन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इलियट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थामस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0E390FF-C04E-CD40-B43D-583356098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99" y="1952624"/>
            <a:ext cx="304800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82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B7BF-9626-5C48-AFE5-041912621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>
                <a:solidFill>
                  <a:schemeClr val="accent4"/>
                </a:solidFill>
              </a:rPr>
              <a:t>अपराध शास्त्र के प्रमुख तत्व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EFBBA-6701-CD47-BDC9-699C97728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63819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1"/>
                </a:solidFill>
              </a:rPr>
              <a:t>अपराध तथा उसकी प्रकृति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1"/>
                </a:solidFill>
              </a:rPr>
              <a:t>अपराधी व्यवहार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1"/>
                </a:solidFill>
              </a:rPr>
              <a:t>अपराधी व्यक्ति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>
                <a:solidFill>
                  <a:schemeClr val="accent1"/>
                </a:solidFill>
              </a:rPr>
              <a:t>उपचार एवं दंड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B99CBBE-F6C3-E947-B116-86E8B9CB9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003" y="1881188"/>
            <a:ext cx="60960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15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F2E9A-F52B-814A-AD6C-A6C767A5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216" y="365125"/>
            <a:ext cx="8123583" cy="682033"/>
          </a:xfrm>
        </p:spPr>
        <p:txBody>
          <a:bodyPr>
            <a:noAutofit/>
          </a:bodyPr>
          <a:lstStyle/>
          <a:p>
            <a:r>
              <a:rPr lang="en-US" sz="6000" b="1">
                <a:solidFill>
                  <a:srgbClr val="00B050"/>
                </a:solidFill>
              </a:rPr>
              <a:t>अपराध के लक्षण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C9B49-809E-3540-8EB1-4F7362BA3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863" y="1477416"/>
            <a:ext cx="789806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हानि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क्रिया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कानून द्वारा निषिद्ध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अपराधी का उद्देश्य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हानि और व्यवहार के सह संबंध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हानि और उद्देश्य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rgbClr val="FF0000"/>
                </a:solidFill>
              </a:rPr>
              <a:t>दण्ड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4FB7D14-C53E-5C4C-997E-6384DB998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1" y="1047158"/>
            <a:ext cx="3518394" cy="523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7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FFE0-8C44-3F4A-8E50-6344997E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solidFill>
                  <a:schemeClr val="accent1"/>
                </a:solidFill>
              </a:rPr>
              <a:t>अपराध शास्त्र के अध्ययन का महत्व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6A392-6D1E-E04C-89F8-669E4B96C7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अपराध संबंधी जानकारी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ज्ञान की उपयोगी शाखा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अपराधी कानूनों की व्याख्या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विशेष प्रकार के अपराधों का ज्ञान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सामाजिक उपचार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सामाजिक नियंत्रण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>
                <a:solidFill>
                  <a:srgbClr val="C00000"/>
                </a:solidFill>
              </a:rPr>
              <a:t>अपराध के कारणों  की व्याख्या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EADA95C-91CF-E347-A16D-78A7412302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8-आपराधिक व्यवहार की व्याख्या</a:t>
            </a:r>
          </a:p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9-अपराधियों का सुधार</a:t>
            </a:r>
          </a:p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10-अपराधिक परिस्थितियों का विवेचन</a:t>
            </a:r>
          </a:p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11-अपराधियों का वर्गीकरण</a:t>
            </a:r>
          </a:p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12-अपराधियों का मनोवैज्ञानिक अध्ययन</a:t>
            </a:r>
          </a:p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13-अपराधों की रोकथाम</a:t>
            </a:r>
          </a:p>
          <a:p>
            <a:pPr marL="0" indent="0">
              <a:buNone/>
            </a:pPr>
            <a:r>
              <a:rPr lang="en-US" b="1">
                <a:solidFill>
                  <a:srgbClr val="C00000"/>
                </a:solidFill>
              </a:rPr>
              <a:t>14-अन्य लाभ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72E74F-5E2C-8743-BF21-AE5B73FA0871}"/>
              </a:ext>
            </a:extLst>
          </p:cNvPr>
          <p:cNvSpPr txBox="1"/>
          <p:nvPr/>
        </p:nvSpPr>
        <p:spPr>
          <a:xfrm>
            <a:off x="2995050" y="4385559"/>
            <a:ext cx="613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D59A7-F5C1-6F42-81FD-2FEACFC7514B}"/>
              </a:ext>
            </a:extLst>
          </p:cNvPr>
          <p:cNvSpPr txBox="1"/>
          <p:nvPr/>
        </p:nvSpPr>
        <p:spPr>
          <a:xfrm>
            <a:off x="2995050" y="4385559"/>
            <a:ext cx="613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DD7C0F-EF0C-7744-B07A-92526C23D603}"/>
              </a:ext>
            </a:extLst>
          </p:cNvPr>
          <p:cNvSpPr txBox="1"/>
          <p:nvPr/>
        </p:nvSpPr>
        <p:spPr>
          <a:xfrm>
            <a:off x="3008362" y="4350062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78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94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अपराध शास्त्र का अर्थ एवं परिभाषा</vt:lpstr>
      <vt:lpstr>अपराध शास्त्र के प्रमुख तत्व</vt:lpstr>
      <vt:lpstr>अपराध के लक्षण</vt:lpstr>
      <vt:lpstr>अपराध शास्त्र के अध्ययन का महत्व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अपराध शास्त्र का अर्थ एवं परिभाषा</dc:title>
  <dc:creator>Unknown User</dc:creator>
  <cp:lastModifiedBy>Unknown User</cp:lastModifiedBy>
  <cp:revision>3</cp:revision>
  <dcterms:created xsi:type="dcterms:W3CDTF">2022-02-23T13:25:01Z</dcterms:created>
  <dcterms:modified xsi:type="dcterms:W3CDTF">2022-02-23T14:26:41Z</dcterms:modified>
</cp:coreProperties>
</file>