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5" Type="http://schemas.openxmlformats.org/officeDocument/2006/relationships/slide" Target="slides/slide4.xml" /><Relationship Id="rId10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05204-31C2-A24C-9DCF-925D8827C7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4DEAF9-2861-AE42-B697-400A50D6ED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0C3E21-ED4F-4245-B937-89D995840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085F9-F59C-6840-9F17-E4E97990FDE7}" type="datetimeFigureOut">
              <a:rPr lang="en-US"/>
              <a:t>2/19/2022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4875DC-8478-EB43-B766-2B3B11930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22FFFA-A8B6-8C48-AD29-D2694473E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344D0-7BA0-E947-B0B7-297CE0986DA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990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12B04-BEEA-2B4E-BF16-1ACA89BAE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0CDB6F-C4FB-5C49-938A-54950F1893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8A3635-5BFA-3F4F-BB4D-ADBD195DE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085F9-F59C-6840-9F17-E4E97990FDE7}" type="datetimeFigureOut">
              <a:rPr lang="en-US"/>
              <a:t>2/19/2022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A60927-3A50-AD40-BDAA-B9E53027E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F7B0EF-0894-2E47-8982-C479DC647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344D0-7BA0-E947-B0B7-297CE0986DA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052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1DE0B-7F67-8749-863D-3BEEF43E6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4B051C-0D34-0741-9A7E-A48D644FE6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7E78CE-7639-A04B-81E3-979683227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085F9-F59C-6840-9F17-E4E97990FDE7}" type="datetimeFigureOut">
              <a:rPr lang="en-US"/>
              <a:t>2/19/2022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02B9DE-08A8-DF42-9EAC-B6621FC56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90EBAF-4DDB-B545-8AE0-70FD622A2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344D0-7BA0-E947-B0B7-297CE0986DA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236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74CFE-A6DB-7447-85DA-618CA1716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883616-F05E-7B40-969E-0232A6F3BB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B54D65-8F3B-974C-AF87-3A553E34C5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E09E7C-1540-F74C-A229-AB460459B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085F9-F59C-6840-9F17-E4E97990FDE7}" type="datetimeFigureOut">
              <a:rPr lang="en-US"/>
              <a:t>2/19/2022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78E7D8-4FCF-4C44-8B89-4261AFE61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144099-F778-854F-B2F9-C58220F79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344D0-7BA0-E947-B0B7-297CE0986DA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2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AF64E-6D2A-9D47-919E-F03833E5E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977044-4B65-504A-A97B-958CF5655F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246162-84EC-564C-97E8-4EEDEF25B0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48AA71-F728-3844-93E9-A60B2E8ABE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B14D06-68C8-9F4F-9BA4-322374E3F2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7F04F4-7534-E248-8F63-9C1E9234D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085F9-F59C-6840-9F17-E4E97990FDE7}" type="datetimeFigureOut">
              <a:rPr lang="en-US"/>
              <a:t>2/19/2022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B4769F1-CBAF-0F4B-87B0-16AA78E5A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994A0C-0F9C-6744-89B2-7D2E29E25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344D0-7BA0-E947-B0B7-297CE0986DA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280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0FA71-ABB9-FA4A-ABCB-A9C301FB5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4A65DC-BFED-B04F-917A-8C83B7041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085F9-F59C-6840-9F17-E4E97990FDE7}" type="datetimeFigureOut">
              <a:rPr lang="en-US"/>
              <a:t>2/19/2022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AE42E7-027F-BB46-8AC4-CEEBB3C2A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31330A-D28B-2B46-9F94-E97BC88F4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344D0-7BA0-E947-B0B7-297CE0986DA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226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2A76E3-71EC-A745-A8CF-101C274DE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085F9-F59C-6840-9F17-E4E97990FDE7}" type="datetimeFigureOut">
              <a:rPr lang="en-US"/>
              <a:t>2/19/2022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7151F2-1057-9B43-9ECC-4930264C1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199D80-CDAC-D644-B67B-6862B12E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344D0-7BA0-E947-B0B7-297CE0986DA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197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22C7-FD1D-2546-99AD-6225E6C06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165040-3E46-DA4D-9D69-9FC0DD196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3291DE-7197-F14C-9474-1795F7D86E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67C21A-4F26-AE46-AFF0-9172FC80C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085F9-F59C-6840-9F17-E4E97990FDE7}" type="datetimeFigureOut">
              <a:rPr lang="en-US"/>
              <a:t>2/19/2022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46E270-A8E5-414D-AF54-AD9FEC3E6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16AC5D-4EED-6043-B48C-FD813BDA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344D0-7BA0-E947-B0B7-297CE0986DA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352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6A23E-B1A4-1446-9845-3878B742C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EB6B5B-497E-3D40-892F-0715B058CD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797B66-5CC7-0E44-BAC6-392FEE4CB0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F58126-FA8E-0A47-905B-FF901C2F9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085F9-F59C-6840-9F17-E4E97990FDE7}" type="datetimeFigureOut">
              <a:rPr lang="en-US"/>
              <a:t>2/19/2022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551F74-69A4-DD48-BD75-F8B217E61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A9F0CD-7802-9B44-8B4D-CEA6D0C0B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344D0-7BA0-E947-B0B7-297CE0986DA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89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154C0-D299-CD42-A601-09D8ABF75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D1143A-E5B8-BF4D-A183-9507AA93C1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752B62-1939-184E-B30A-78D32131A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085F9-F59C-6840-9F17-E4E97990FDE7}" type="datetimeFigureOut">
              <a:rPr lang="en-US"/>
              <a:t>2/19/2022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8732A8-A6D1-0E49-A8C1-429D5F8C3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1FE49F-4F53-2047-BFB7-26D3FF88C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344D0-7BA0-E947-B0B7-297CE0986DA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992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E7A69B-6FF9-754C-8FC8-BDAD1A70A9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CF3833-F187-844D-B8F6-BD042B4676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929D09-E73C-2548-A189-61DDC9F72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085F9-F59C-6840-9F17-E4E97990FDE7}" type="datetimeFigureOut">
              <a:rPr lang="en-US"/>
              <a:t>2/19/2022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796D94-E56E-F04A-8906-EFBFC2E33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8F990A-DE84-DB4C-9C9D-663696D2F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344D0-7BA0-E947-B0B7-297CE0986DA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251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BF9C7F-69B3-3140-BA44-24CF7B3CD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5D6045-9EF1-424D-BCCE-05BE467BC8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915871-45A0-7640-BCC7-341BA54E15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2085F9-F59C-6840-9F17-E4E97990FDE7}" type="datetimeFigureOut">
              <a:rPr lang="en-US"/>
              <a:t>2/19/2022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E93F2A-22EF-A340-8800-4103DF3A86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C4EAA2-B721-D74D-9F3E-DFC7724E46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1344D0-7BA0-E947-B0B7-297CE0986DA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41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40850-B37F-8B46-B4BF-99CB0F39E3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solidFill>
                  <a:schemeClr val="accent2"/>
                </a:solidFill>
              </a:rPr>
              <a:t>अनुसूची का अर्थ एवं परिभाषा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92BDF4-6D0E-CB49-B3CC-41445FDB71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>
                <a:solidFill>
                  <a:schemeClr val="accent6"/>
                </a:solidFill>
              </a:rPr>
              <a:t>गुडे तथा हाट के अनुसार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>
                <a:solidFill>
                  <a:schemeClr val="accent6"/>
                </a:solidFill>
              </a:rPr>
              <a:t> बोगार्ड्स के अनुसार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>
                <a:solidFill>
                  <a:schemeClr val="accent6"/>
                </a:solidFill>
              </a:rPr>
              <a:t>पी बी यंग के अनुसार</a:t>
            </a:r>
          </a:p>
          <a:p>
            <a:endParaRPr lang="en-US" sz="360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744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E237F-324B-E147-8F65-1BBC3A1B2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अनुसूची की विशेषताएं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3CE479-BC86-5243-849D-F976D5ED2A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4"/>
                </a:solidFill>
              </a:rPr>
              <a:t>प्रश्नों का उचित क्रम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4"/>
                </a:solidFill>
              </a:rPr>
              <a:t>सरल एवं स्पष्ट प्रश्न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4"/>
                </a:solidFill>
              </a:rPr>
              <a:t>सीमित आकार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4"/>
                </a:solidFill>
              </a:rPr>
              <a:t>सही संदेश वाहन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4"/>
                </a:solidFill>
              </a:rPr>
              <a:t>सही प्रत्युत्तर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4"/>
                </a:solidFill>
              </a:rPr>
              <a:t>क्रॉस प्रश्नों की व्याख्या</a:t>
            </a:r>
          </a:p>
        </p:txBody>
      </p:sp>
    </p:spTree>
    <p:extLst>
      <p:ext uri="{BB962C8B-B14F-4D97-AF65-F5344CB8AC3E}">
        <p14:creationId xmlns:p14="http://schemas.microsoft.com/office/powerpoint/2010/main" val="3314822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04CE0-A7BF-FA41-9686-9DEA55C4B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7030A0"/>
                </a:solidFill>
              </a:rPr>
              <a:t>अनुसूची के प्रकार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4EE6F9-B5C9-714E-9304-2A00F5766E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अवलोकन अनुसूची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साक्षात्कार अनुसूची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प्रलेख अनुसूची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मूल्यांकन अनुसूची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संस्था सर्वेक्षण अनुसूची</a:t>
            </a:r>
          </a:p>
        </p:txBody>
      </p:sp>
    </p:spTree>
    <p:extLst>
      <p:ext uri="{BB962C8B-B14F-4D97-AF65-F5344CB8AC3E}">
        <p14:creationId xmlns:p14="http://schemas.microsoft.com/office/powerpoint/2010/main" val="1948365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49DEC-E342-A349-8BF7-206B1DA6E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7030A0"/>
                </a:solidFill>
              </a:rPr>
              <a:t>अनुसूची के गुण अथवा लाभ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F07462-9DA9-9145-871B-46ECFA86C7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00B050"/>
                </a:solidFill>
              </a:rPr>
              <a:t>व्यक्तिगत संपर्क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00B050"/>
                </a:solidFill>
              </a:rPr>
              <a:t>प्रमाणिक एवं विश्वसनीय सूचनाएं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00B050"/>
                </a:solidFill>
              </a:rPr>
              <a:t>स्पष्टीकरण की सुविधा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00B050"/>
                </a:solidFill>
              </a:rPr>
              <a:t>सूचनाएं लिखने की सुविधा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00B050"/>
                </a:solidFill>
              </a:rPr>
              <a:t>अधिक प्रत्युत्तर</a:t>
            </a:r>
          </a:p>
        </p:txBody>
      </p:sp>
    </p:spTree>
    <p:extLst>
      <p:ext uri="{BB962C8B-B14F-4D97-AF65-F5344CB8AC3E}">
        <p14:creationId xmlns:p14="http://schemas.microsoft.com/office/powerpoint/2010/main" val="1037600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AC3B1-5A7B-7748-B341-C29D6F35A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0B0F0"/>
                </a:solidFill>
              </a:rPr>
              <a:t>अनुसूची के दोष अथवा सीमाएं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0AB56E-A47E-A24D-90F9-9E76B789AC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सीमित क्षेत्र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सार्वभौमिक प्रश्नों का अभाव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संपर्क की समस्या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अधिक समय एवं धन की आवश्यकता</a:t>
            </a:r>
          </a:p>
        </p:txBody>
      </p:sp>
    </p:spTree>
    <p:extLst>
      <p:ext uri="{BB962C8B-B14F-4D97-AF65-F5344CB8AC3E}">
        <p14:creationId xmlns:p14="http://schemas.microsoft.com/office/powerpoint/2010/main" val="31338380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5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अनुसूची का अर्थ एवं परिभाषा</vt:lpstr>
      <vt:lpstr>अनुसूची की विशेषताएं</vt:lpstr>
      <vt:lpstr>अनुसूची के प्रकार</vt:lpstr>
      <vt:lpstr>अनुसूची के गुण अथवा लाभ</vt:lpstr>
      <vt:lpstr>अनुसूची के दोष अथवा सीमाएं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अनुसूची का अर्थ एवं परिभाषा</dc:title>
  <dc:creator>Unknown User</dc:creator>
  <cp:lastModifiedBy>Unknown User</cp:lastModifiedBy>
  <cp:revision>4</cp:revision>
  <dcterms:created xsi:type="dcterms:W3CDTF">2022-02-19T07:45:02Z</dcterms:created>
  <dcterms:modified xsi:type="dcterms:W3CDTF">2022-02-19T16:46:29Z</dcterms:modified>
</cp:coreProperties>
</file>