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 /><Relationship Id="rId7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heme" Target="theme/theme1.xml" /><Relationship Id="rId5" Type="http://schemas.openxmlformats.org/officeDocument/2006/relationships/viewProps" Target="viewProps.xml" /><Relationship Id="rId4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86780-D3E4-EF45-B576-A019F2886D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79F1E7-FED5-C043-A733-129B77FCAC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C0C14C-4EEC-D64E-B07C-87E34DFED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053B7-A97B-0E44-8769-05E34214E6AA}" type="datetimeFigureOut">
              <a:rPr lang="en-US"/>
              <a:t>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9D1DA6-7101-6949-8EE0-B4372482E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84D82-357D-314C-B9B5-DA8AFE53A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52809-2CD2-374B-9FC5-1A8AA9FB39E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250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CFBC5-582B-EC4C-959A-3101BB47C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B318AB-1C1E-0E4A-8F03-102EAEE0F5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082E53-0E0B-464B-B2E0-2A919DCE0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053B7-A97B-0E44-8769-05E34214E6AA}" type="datetimeFigureOut">
              <a:rPr lang="en-US"/>
              <a:t>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0583A4-D68C-424F-9409-16551C061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0FE3DE-84DA-9A40-AD46-F93392B62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52809-2CD2-374B-9FC5-1A8AA9FB39E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99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AFAD4-2270-6F40-9BDA-47557B020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3AD73-3CA2-C340-BFC2-D469F6E437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12B5B9-C7F1-D14A-932D-CB1816F2A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053B7-A97B-0E44-8769-05E34214E6AA}" type="datetimeFigureOut">
              <a:rPr lang="en-US"/>
              <a:t>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A6DE43-95A9-2743-9680-3B4B6BAC8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428B7C-543B-9943-985B-7F1690802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52809-2CD2-374B-9FC5-1A8AA9FB39E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90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D427F-73E3-0149-8762-C12C365A7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80C507-0FE0-FF4C-A037-D4E7BB6952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5B9226-2C81-0A4B-8A8E-D851EA0956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8B4308-3D23-C14F-9702-039D592F5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053B7-A97B-0E44-8769-05E34214E6AA}" type="datetimeFigureOut">
              <a:rPr lang="en-US"/>
              <a:t>2/21/2022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0BE6AB-5706-A04A-95F1-FF6D87F2F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9F99F0-2D5F-674B-8048-F6C8A1222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52809-2CD2-374B-9FC5-1A8AA9FB39E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901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D7EC0-E4E6-A541-B04B-A19BB848A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789D2F-5F3B-3648-B88A-9FF2F39DF4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7D4873-826B-DE4C-8EB5-C44C3EEB33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B15939-22CF-2146-BFF1-102AD94C2E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5954FC-CC6D-1D42-96F8-38010B9987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76C651-645D-6C4B-A6EC-84C5F3BC0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053B7-A97B-0E44-8769-05E34214E6AA}" type="datetimeFigureOut">
              <a:rPr lang="en-US"/>
              <a:t>2/21/2022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B86103-D1AA-B944-B7DE-72723EC2E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CBC9FD-BF52-5F4F-BBA6-D89DF9027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52809-2CD2-374B-9FC5-1A8AA9FB39E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756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6A40F-4165-B940-9569-B87A27D6F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61EA2D-D62D-2A4A-96E4-6BF114F4C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053B7-A97B-0E44-8769-05E34214E6AA}" type="datetimeFigureOut">
              <a:rPr lang="en-US"/>
              <a:t>2/21/2022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FA001F-1BCA-EE42-ADD4-9C5603D50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6F39D1-85CF-3846-8B48-0D7BE71AF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52809-2CD2-374B-9FC5-1A8AA9FB39E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579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94250B-4A9F-BD47-8F18-9392C698D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053B7-A97B-0E44-8769-05E34214E6AA}" type="datetimeFigureOut">
              <a:rPr lang="en-US"/>
              <a:t>2/21/2022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5386FA-2EC8-404F-8435-F189F7A59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8BFCB6-B94F-BC4E-992C-BF7F76B13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52809-2CD2-374B-9FC5-1A8AA9FB39E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060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19A49-3391-ED42-823E-E70FDC1BB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BC36D8-246F-154E-A077-C00FB4937B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C91CFB-E7D7-374D-88CC-302A5EED7C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BB7488-A580-734D-A09B-54E9172B7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053B7-A97B-0E44-8769-05E34214E6AA}" type="datetimeFigureOut">
              <a:rPr lang="en-US"/>
              <a:t>2/21/2022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8F4F0E-3B5B-1144-93A1-905B35492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B9A52A-245D-704A-B1FB-EE686E744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52809-2CD2-374B-9FC5-1A8AA9FB39E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978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0F57F-ABD9-214E-A64D-5DC71655E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8CCA91-03D3-1B4F-BDA6-FC6F5D6316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50C76E-9918-B446-B9A1-82BD304571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E8D59A-F648-B241-9508-D2E8B454D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053B7-A97B-0E44-8769-05E34214E6AA}" type="datetimeFigureOut">
              <a:rPr lang="en-US"/>
              <a:t>2/21/2022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6BC535-5634-CA41-B991-B75478BD2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A7B9AD-84F3-724C-846D-B7537FD6E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52809-2CD2-374B-9FC5-1A8AA9FB39E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349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A39BC-543D-EC40-9D42-EFDEBC9C5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4A2D93-4053-9441-A4F2-C4D283828A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7C1763-71C1-0643-979A-687075E51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053B7-A97B-0E44-8769-05E34214E6AA}" type="datetimeFigureOut">
              <a:rPr lang="en-US"/>
              <a:t>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AFCC63-5144-E349-BBDB-25788FA41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662A7-5777-9448-A826-0CDD6F9AF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52809-2CD2-374B-9FC5-1A8AA9FB39E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367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6B8A0C-70EC-EA48-BC65-48811179E9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277C8-15BB-CA4C-9014-D7DD093D29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C7DAB-8384-F147-8BCA-F684ADE5B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053B7-A97B-0E44-8769-05E34214E6AA}" type="datetimeFigureOut">
              <a:rPr lang="en-US"/>
              <a:t>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13D1E1-AF1F-EB4D-B240-86081CD7C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3538C-5385-0E44-88BE-53F6A4E18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52809-2CD2-374B-9FC5-1A8AA9FB39E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186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963CA1-7919-7A45-B164-9C0C4F566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29A7FF-DC49-2F42-8723-F5F937AEA1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9B1AD6-3199-4F46-8E21-6F867CD3E5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053B7-A97B-0E44-8769-05E34214E6AA}" type="datetimeFigureOut">
              <a:rPr lang="en-US"/>
              <a:t>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A22C95-A366-1A4C-8162-85CEA7978D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A76224-5120-1E49-A3B4-572B88C8DE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F52809-2CD2-374B-9FC5-1A8AA9FB39E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824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65F7B-F190-0346-ABCD-E8BC4D74F8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46095"/>
            <a:ext cx="9144000" cy="1970078"/>
          </a:xfrm>
        </p:spPr>
        <p:txBody>
          <a:bodyPr/>
          <a:lstStyle/>
          <a:p>
            <a:r>
              <a:rPr lang="en-US">
                <a:solidFill>
                  <a:schemeClr val="accent6"/>
                </a:solidFill>
              </a:rPr>
              <a:t>काम्टे के चिंतन की तीन अवस्थाओं का नियम या स्तर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C26E5B-D4B7-F24A-B70D-675270324F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2921" y="2316173"/>
            <a:ext cx="7596334" cy="4339495"/>
          </a:xfrm>
        </p:spPr>
        <p:txBody>
          <a:bodyPr>
            <a:normAutofit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en-US" sz="3200">
                <a:solidFill>
                  <a:schemeClr val="accent2"/>
                </a:solidFill>
              </a:rPr>
              <a:t>आदि देवी अथवा धार्मिक अथवा काल्पनिक स्तर</a:t>
            </a:r>
          </a:p>
          <a:p>
            <a:pPr algn="l"/>
            <a:r>
              <a:rPr lang="en-US" sz="3200">
                <a:solidFill>
                  <a:schemeClr val="accent2"/>
                </a:solidFill>
              </a:rPr>
              <a:t>क- प्रेतवाद</a:t>
            </a:r>
          </a:p>
          <a:p>
            <a:pPr algn="l"/>
            <a:r>
              <a:rPr lang="en-US" sz="3200">
                <a:solidFill>
                  <a:schemeClr val="accent2"/>
                </a:solidFill>
              </a:rPr>
              <a:t>ख- बहु देवता वाद</a:t>
            </a:r>
          </a:p>
          <a:p>
            <a:pPr algn="l"/>
            <a:r>
              <a:rPr lang="en-US" sz="3200">
                <a:solidFill>
                  <a:schemeClr val="accent2"/>
                </a:solidFill>
              </a:rPr>
              <a:t>ग- टिकेश्वर या अद्वैतवाद</a:t>
            </a:r>
          </a:p>
          <a:p>
            <a:pPr algn="l"/>
            <a:r>
              <a:rPr lang="en-US" sz="3200">
                <a:solidFill>
                  <a:schemeClr val="accent2"/>
                </a:solidFill>
              </a:rPr>
              <a:t>2-तात्विक अथवा आध्यात्मिक अथवा भावात्मक स्तर</a:t>
            </a:r>
          </a:p>
          <a:p>
            <a:pPr algn="l"/>
            <a:r>
              <a:rPr lang="en-US" sz="3200">
                <a:solidFill>
                  <a:schemeClr val="accent2"/>
                </a:solidFill>
              </a:rPr>
              <a:t>3-वैज्ञानिक अथवा प्रत्यक्ष अथवा अधि भौतिक स्तर</a:t>
            </a:r>
          </a:p>
          <a:p>
            <a:endParaRPr lang="en-US" sz="3200">
              <a:solidFill>
                <a:schemeClr val="accent2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8822EFA-092B-CF49-B461-96DDEB79A1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2383" y="2280676"/>
            <a:ext cx="3639617" cy="4339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765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A26FF-6577-D546-B2CD-17231D7F4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सामाजिक संगठन एवं चिंतन की अवस्थाएं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81F3C-8F7E-C547-AD82-420298CEDE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FF0000"/>
                </a:solidFill>
              </a:rPr>
              <a:t>धार्मिक या काल्पनिक या आध्यात्मिक अवस्था में सामाजिक संगठन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FF0000"/>
                </a:solidFill>
              </a:rPr>
              <a:t>भावात्मक अथवा तात्विक अवस्था में सामाजिक संगठन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FF0000"/>
                </a:solidFill>
              </a:rPr>
              <a:t>प्रत्यक्क्षात्मक या वैज्ञानिक अवस्था में सामाजिक संगठन</a:t>
            </a:r>
          </a:p>
          <a:p>
            <a:pPr marL="0" indent="0">
              <a:buNone/>
            </a:pPr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5301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काम्टे के चिंतन की तीन अवस्थाओं का नियम या स्तर</vt:lpstr>
      <vt:lpstr>सामाजिक संगठन एवं चिंतन की अवस्थाएं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काम्टे के चिंतन की तीन अवस्थाओं का नियम या स्तर</dc:title>
  <dc:creator>Unknown User</dc:creator>
  <cp:lastModifiedBy>Unknown User</cp:lastModifiedBy>
  <cp:revision>2</cp:revision>
  <dcterms:created xsi:type="dcterms:W3CDTF">2022-02-20T16:47:05Z</dcterms:created>
  <dcterms:modified xsi:type="dcterms:W3CDTF">2022-02-21T10:53:44Z</dcterms:modified>
</cp:coreProperties>
</file>