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5" Type="http://schemas.openxmlformats.org/officeDocument/2006/relationships/slide" Target="slides/slide4.xml" /><Relationship Id="rId10"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43408-2AD5-A8CF-5E2C-6A980BF8A7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FCCD8E-B9CF-A0D8-2C71-B2ACECC2FF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351077-99FE-EB35-188C-254EB9E0D545}"/>
              </a:ext>
            </a:extLst>
          </p:cNvPr>
          <p:cNvSpPr>
            <a:spLocks noGrp="1"/>
          </p:cNvSpPr>
          <p:nvPr>
            <p:ph type="dt" sz="half" idx="10"/>
          </p:nvPr>
        </p:nvSpPr>
        <p:spPr/>
        <p:txBody>
          <a:bodyPr/>
          <a:lstStyle/>
          <a:p>
            <a:fld id="{61EA4DAB-5A1B-4847-8B32-91FA68D03106}" type="datetimeFigureOut">
              <a:rPr lang="en-US"/>
              <a:t>6/8/2022</a:t>
            </a:fld>
            <a:endParaRPr lang="en-US"/>
          </a:p>
        </p:txBody>
      </p:sp>
      <p:sp>
        <p:nvSpPr>
          <p:cNvPr id="5" name="Footer Placeholder 4">
            <a:extLst>
              <a:ext uri="{FF2B5EF4-FFF2-40B4-BE49-F238E27FC236}">
                <a16:creationId xmlns:a16="http://schemas.microsoft.com/office/drawing/2014/main" id="{D1EEBCD7-6593-9254-1C60-847904E255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30F8CF-DA48-9B18-7700-FB37C52028BE}"/>
              </a:ext>
            </a:extLst>
          </p:cNvPr>
          <p:cNvSpPr>
            <a:spLocks noGrp="1"/>
          </p:cNvSpPr>
          <p:nvPr>
            <p:ph type="sldNum" sz="quarter" idx="12"/>
          </p:nvPr>
        </p:nvSpPr>
        <p:spPr/>
        <p:txBody>
          <a:bodyPr/>
          <a:lstStyle/>
          <a:p>
            <a:fld id="{88C5AB5D-37B3-924C-B520-AF744E33AD15}" type="slidenum">
              <a:rPr lang="en-US"/>
              <a:t>‹#›</a:t>
            </a:fld>
            <a:endParaRPr lang="en-US"/>
          </a:p>
        </p:txBody>
      </p:sp>
    </p:spTree>
    <p:extLst>
      <p:ext uri="{BB962C8B-B14F-4D97-AF65-F5344CB8AC3E}">
        <p14:creationId xmlns:p14="http://schemas.microsoft.com/office/powerpoint/2010/main" val="647179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92496-E2A0-A468-2E00-5BB2EB5CAB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F848CE-1BF4-1CE8-8585-75CA76305E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4DA7D1-9C9E-FF23-DAE0-8138464AB60B}"/>
              </a:ext>
            </a:extLst>
          </p:cNvPr>
          <p:cNvSpPr>
            <a:spLocks noGrp="1"/>
          </p:cNvSpPr>
          <p:nvPr>
            <p:ph type="dt" sz="half" idx="10"/>
          </p:nvPr>
        </p:nvSpPr>
        <p:spPr/>
        <p:txBody>
          <a:bodyPr/>
          <a:lstStyle/>
          <a:p>
            <a:fld id="{61EA4DAB-5A1B-4847-8B32-91FA68D03106}" type="datetimeFigureOut">
              <a:rPr lang="en-US"/>
              <a:t>6/8/2022</a:t>
            </a:fld>
            <a:endParaRPr lang="en-US"/>
          </a:p>
        </p:txBody>
      </p:sp>
      <p:sp>
        <p:nvSpPr>
          <p:cNvPr id="5" name="Footer Placeholder 4">
            <a:extLst>
              <a:ext uri="{FF2B5EF4-FFF2-40B4-BE49-F238E27FC236}">
                <a16:creationId xmlns:a16="http://schemas.microsoft.com/office/drawing/2014/main" id="{73AB0EE3-5558-3D27-AA88-BE287D2EC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9BDCEF-ED06-09B7-4D31-E13B62D1E1C0}"/>
              </a:ext>
            </a:extLst>
          </p:cNvPr>
          <p:cNvSpPr>
            <a:spLocks noGrp="1"/>
          </p:cNvSpPr>
          <p:nvPr>
            <p:ph type="sldNum" sz="quarter" idx="12"/>
          </p:nvPr>
        </p:nvSpPr>
        <p:spPr/>
        <p:txBody>
          <a:bodyPr/>
          <a:lstStyle/>
          <a:p>
            <a:fld id="{88C5AB5D-37B3-924C-B520-AF744E33AD15}" type="slidenum">
              <a:rPr lang="en-US"/>
              <a:t>‹#›</a:t>
            </a:fld>
            <a:endParaRPr lang="en-US"/>
          </a:p>
        </p:txBody>
      </p:sp>
    </p:spTree>
    <p:extLst>
      <p:ext uri="{BB962C8B-B14F-4D97-AF65-F5344CB8AC3E}">
        <p14:creationId xmlns:p14="http://schemas.microsoft.com/office/powerpoint/2010/main" val="1427191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A4B10-C8AA-0DE2-EC06-E0D899DFED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B52A15-3FC9-837B-5973-6CEB700B3C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0EFD0C-3825-662A-2CC3-22B287376453}"/>
              </a:ext>
            </a:extLst>
          </p:cNvPr>
          <p:cNvSpPr>
            <a:spLocks noGrp="1"/>
          </p:cNvSpPr>
          <p:nvPr>
            <p:ph type="dt" sz="half" idx="10"/>
          </p:nvPr>
        </p:nvSpPr>
        <p:spPr/>
        <p:txBody>
          <a:bodyPr/>
          <a:lstStyle/>
          <a:p>
            <a:fld id="{61EA4DAB-5A1B-4847-8B32-91FA68D03106}" type="datetimeFigureOut">
              <a:rPr lang="en-US"/>
              <a:t>6/8/2022</a:t>
            </a:fld>
            <a:endParaRPr lang="en-US"/>
          </a:p>
        </p:txBody>
      </p:sp>
      <p:sp>
        <p:nvSpPr>
          <p:cNvPr id="5" name="Footer Placeholder 4">
            <a:extLst>
              <a:ext uri="{FF2B5EF4-FFF2-40B4-BE49-F238E27FC236}">
                <a16:creationId xmlns:a16="http://schemas.microsoft.com/office/drawing/2014/main" id="{4769A666-44D5-A779-51AB-F86C0E2253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737965-FEF7-8E25-969A-5AC3AC89766C}"/>
              </a:ext>
            </a:extLst>
          </p:cNvPr>
          <p:cNvSpPr>
            <a:spLocks noGrp="1"/>
          </p:cNvSpPr>
          <p:nvPr>
            <p:ph type="sldNum" sz="quarter" idx="12"/>
          </p:nvPr>
        </p:nvSpPr>
        <p:spPr/>
        <p:txBody>
          <a:bodyPr/>
          <a:lstStyle/>
          <a:p>
            <a:fld id="{88C5AB5D-37B3-924C-B520-AF744E33AD15}" type="slidenum">
              <a:rPr lang="en-US"/>
              <a:t>‹#›</a:t>
            </a:fld>
            <a:endParaRPr lang="en-US"/>
          </a:p>
        </p:txBody>
      </p:sp>
    </p:spTree>
    <p:extLst>
      <p:ext uri="{BB962C8B-B14F-4D97-AF65-F5344CB8AC3E}">
        <p14:creationId xmlns:p14="http://schemas.microsoft.com/office/powerpoint/2010/main" val="3913116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1E631-AAC4-787C-F942-61B0785DAF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0299DA-3666-B1A2-7660-856DAD56CD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0BD6E1-C7DE-E3A0-B81A-CC1DC8F761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4E307C-6849-0886-0A00-B0363A88EC0C}"/>
              </a:ext>
            </a:extLst>
          </p:cNvPr>
          <p:cNvSpPr>
            <a:spLocks noGrp="1"/>
          </p:cNvSpPr>
          <p:nvPr>
            <p:ph type="dt" sz="half" idx="10"/>
          </p:nvPr>
        </p:nvSpPr>
        <p:spPr/>
        <p:txBody>
          <a:bodyPr/>
          <a:lstStyle/>
          <a:p>
            <a:fld id="{61EA4DAB-5A1B-4847-8B32-91FA68D03106}" type="datetimeFigureOut">
              <a:rPr lang="en-US"/>
              <a:t>6/8/2022</a:t>
            </a:fld>
            <a:endParaRPr lang="en-US"/>
          </a:p>
        </p:txBody>
      </p:sp>
      <p:sp>
        <p:nvSpPr>
          <p:cNvPr id="6" name="Footer Placeholder 5">
            <a:extLst>
              <a:ext uri="{FF2B5EF4-FFF2-40B4-BE49-F238E27FC236}">
                <a16:creationId xmlns:a16="http://schemas.microsoft.com/office/drawing/2014/main" id="{2BF7FA28-3C42-33BD-5631-B75C95E99A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E33C18-526F-5CC2-BABC-80B01907E014}"/>
              </a:ext>
            </a:extLst>
          </p:cNvPr>
          <p:cNvSpPr>
            <a:spLocks noGrp="1"/>
          </p:cNvSpPr>
          <p:nvPr>
            <p:ph type="sldNum" sz="quarter" idx="12"/>
          </p:nvPr>
        </p:nvSpPr>
        <p:spPr/>
        <p:txBody>
          <a:bodyPr/>
          <a:lstStyle/>
          <a:p>
            <a:fld id="{88C5AB5D-37B3-924C-B520-AF744E33AD15}" type="slidenum">
              <a:rPr lang="en-US"/>
              <a:t>‹#›</a:t>
            </a:fld>
            <a:endParaRPr lang="en-US"/>
          </a:p>
        </p:txBody>
      </p:sp>
    </p:spTree>
    <p:extLst>
      <p:ext uri="{BB962C8B-B14F-4D97-AF65-F5344CB8AC3E}">
        <p14:creationId xmlns:p14="http://schemas.microsoft.com/office/powerpoint/2010/main" val="2786221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0F686-AF03-CE16-F881-8B79DF196F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ADA30FA-7949-07D7-5829-98BFA182D7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8E46BF-3EC4-70F5-3357-B94786F784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96E1D0-F49C-4FF6-0373-69A8C082AA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684C7F-2075-326F-8284-E261BFF0EA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F2158F-B34B-F954-41A8-D9FC649EB154}"/>
              </a:ext>
            </a:extLst>
          </p:cNvPr>
          <p:cNvSpPr>
            <a:spLocks noGrp="1"/>
          </p:cNvSpPr>
          <p:nvPr>
            <p:ph type="dt" sz="half" idx="10"/>
          </p:nvPr>
        </p:nvSpPr>
        <p:spPr/>
        <p:txBody>
          <a:bodyPr/>
          <a:lstStyle/>
          <a:p>
            <a:fld id="{61EA4DAB-5A1B-4847-8B32-91FA68D03106}" type="datetimeFigureOut">
              <a:rPr lang="en-US"/>
              <a:t>6/8/2022</a:t>
            </a:fld>
            <a:endParaRPr lang="en-US"/>
          </a:p>
        </p:txBody>
      </p:sp>
      <p:sp>
        <p:nvSpPr>
          <p:cNvPr id="8" name="Footer Placeholder 7">
            <a:extLst>
              <a:ext uri="{FF2B5EF4-FFF2-40B4-BE49-F238E27FC236}">
                <a16:creationId xmlns:a16="http://schemas.microsoft.com/office/drawing/2014/main" id="{4B4345AD-05A1-BDBC-903E-3CAC5061CF9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27A6FE-687D-2D0C-8425-FFB36428ACDA}"/>
              </a:ext>
            </a:extLst>
          </p:cNvPr>
          <p:cNvSpPr>
            <a:spLocks noGrp="1"/>
          </p:cNvSpPr>
          <p:nvPr>
            <p:ph type="sldNum" sz="quarter" idx="12"/>
          </p:nvPr>
        </p:nvSpPr>
        <p:spPr/>
        <p:txBody>
          <a:bodyPr/>
          <a:lstStyle/>
          <a:p>
            <a:fld id="{88C5AB5D-37B3-924C-B520-AF744E33AD15}" type="slidenum">
              <a:rPr lang="en-US"/>
              <a:t>‹#›</a:t>
            </a:fld>
            <a:endParaRPr lang="en-US"/>
          </a:p>
        </p:txBody>
      </p:sp>
    </p:spTree>
    <p:extLst>
      <p:ext uri="{BB962C8B-B14F-4D97-AF65-F5344CB8AC3E}">
        <p14:creationId xmlns:p14="http://schemas.microsoft.com/office/powerpoint/2010/main" val="1693235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E8964-ED94-2C3A-540A-5EC6099447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0DA811A-DE43-63AF-3D3C-9DAA3B38BB89}"/>
              </a:ext>
            </a:extLst>
          </p:cNvPr>
          <p:cNvSpPr>
            <a:spLocks noGrp="1"/>
          </p:cNvSpPr>
          <p:nvPr>
            <p:ph type="dt" sz="half" idx="10"/>
          </p:nvPr>
        </p:nvSpPr>
        <p:spPr/>
        <p:txBody>
          <a:bodyPr/>
          <a:lstStyle/>
          <a:p>
            <a:fld id="{61EA4DAB-5A1B-4847-8B32-91FA68D03106}" type="datetimeFigureOut">
              <a:rPr lang="en-US"/>
              <a:t>6/8/2022</a:t>
            </a:fld>
            <a:endParaRPr lang="en-US"/>
          </a:p>
        </p:txBody>
      </p:sp>
      <p:sp>
        <p:nvSpPr>
          <p:cNvPr id="4" name="Footer Placeholder 3">
            <a:extLst>
              <a:ext uri="{FF2B5EF4-FFF2-40B4-BE49-F238E27FC236}">
                <a16:creationId xmlns:a16="http://schemas.microsoft.com/office/drawing/2014/main" id="{20B16BDC-D74A-8745-5296-04651A187E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1D9150A-4C31-CAB9-9898-506346DA3D30}"/>
              </a:ext>
            </a:extLst>
          </p:cNvPr>
          <p:cNvSpPr>
            <a:spLocks noGrp="1"/>
          </p:cNvSpPr>
          <p:nvPr>
            <p:ph type="sldNum" sz="quarter" idx="12"/>
          </p:nvPr>
        </p:nvSpPr>
        <p:spPr/>
        <p:txBody>
          <a:bodyPr/>
          <a:lstStyle/>
          <a:p>
            <a:fld id="{88C5AB5D-37B3-924C-B520-AF744E33AD15}" type="slidenum">
              <a:rPr lang="en-US"/>
              <a:t>‹#›</a:t>
            </a:fld>
            <a:endParaRPr lang="en-US"/>
          </a:p>
        </p:txBody>
      </p:sp>
    </p:spTree>
    <p:extLst>
      <p:ext uri="{BB962C8B-B14F-4D97-AF65-F5344CB8AC3E}">
        <p14:creationId xmlns:p14="http://schemas.microsoft.com/office/powerpoint/2010/main" val="2274727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D135E6-8714-76F3-737E-6DD457348668}"/>
              </a:ext>
            </a:extLst>
          </p:cNvPr>
          <p:cNvSpPr>
            <a:spLocks noGrp="1"/>
          </p:cNvSpPr>
          <p:nvPr>
            <p:ph type="dt" sz="half" idx="10"/>
          </p:nvPr>
        </p:nvSpPr>
        <p:spPr/>
        <p:txBody>
          <a:bodyPr/>
          <a:lstStyle/>
          <a:p>
            <a:fld id="{61EA4DAB-5A1B-4847-8B32-91FA68D03106}" type="datetimeFigureOut">
              <a:rPr lang="en-US"/>
              <a:t>6/8/2022</a:t>
            </a:fld>
            <a:endParaRPr lang="en-US"/>
          </a:p>
        </p:txBody>
      </p:sp>
      <p:sp>
        <p:nvSpPr>
          <p:cNvPr id="3" name="Footer Placeholder 2">
            <a:extLst>
              <a:ext uri="{FF2B5EF4-FFF2-40B4-BE49-F238E27FC236}">
                <a16:creationId xmlns:a16="http://schemas.microsoft.com/office/drawing/2014/main" id="{B0506517-A6DD-54A9-E4C5-DD6819723D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3297FA-8536-C7D1-D8D5-FDF6762FE3CF}"/>
              </a:ext>
            </a:extLst>
          </p:cNvPr>
          <p:cNvSpPr>
            <a:spLocks noGrp="1"/>
          </p:cNvSpPr>
          <p:nvPr>
            <p:ph type="sldNum" sz="quarter" idx="12"/>
          </p:nvPr>
        </p:nvSpPr>
        <p:spPr/>
        <p:txBody>
          <a:bodyPr/>
          <a:lstStyle/>
          <a:p>
            <a:fld id="{88C5AB5D-37B3-924C-B520-AF744E33AD15}" type="slidenum">
              <a:rPr lang="en-US"/>
              <a:t>‹#›</a:t>
            </a:fld>
            <a:endParaRPr lang="en-US"/>
          </a:p>
        </p:txBody>
      </p:sp>
    </p:spTree>
    <p:extLst>
      <p:ext uri="{BB962C8B-B14F-4D97-AF65-F5344CB8AC3E}">
        <p14:creationId xmlns:p14="http://schemas.microsoft.com/office/powerpoint/2010/main" val="3094379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BA73B-2DB1-D9EA-FCE2-3E6172E008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9ABD13-B452-42D0-DDFF-3BC1D02946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76A247-C630-9F9B-A16E-F8A5FFCB97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28DDD5-703D-68D3-2335-5530FAA3BB2F}"/>
              </a:ext>
            </a:extLst>
          </p:cNvPr>
          <p:cNvSpPr>
            <a:spLocks noGrp="1"/>
          </p:cNvSpPr>
          <p:nvPr>
            <p:ph type="dt" sz="half" idx="10"/>
          </p:nvPr>
        </p:nvSpPr>
        <p:spPr/>
        <p:txBody>
          <a:bodyPr/>
          <a:lstStyle/>
          <a:p>
            <a:fld id="{61EA4DAB-5A1B-4847-8B32-91FA68D03106}" type="datetimeFigureOut">
              <a:rPr lang="en-US"/>
              <a:t>6/8/2022</a:t>
            </a:fld>
            <a:endParaRPr lang="en-US"/>
          </a:p>
        </p:txBody>
      </p:sp>
      <p:sp>
        <p:nvSpPr>
          <p:cNvPr id="6" name="Footer Placeholder 5">
            <a:extLst>
              <a:ext uri="{FF2B5EF4-FFF2-40B4-BE49-F238E27FC236}">
                <a16:creationId xmlns:a16="http://schemas.microsoft.com/office/drawing/2014/main" id="{84CBAD20-BF30-FE47-B9F4-FAE3A9D68B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D35DA4-5138-73E9-3197-B3098BB3B8F2}"/>
              </a:ext>
            </a:extLst>
          </p:cNvPr>
          <p:cNvSpPr>
            <a:spLocks noGrp="1"/>
          </p:cNvSpPr>
          <p:nvPr>
            <p:ph type="sldNum" sz="quarter" idx="12"/>
          </p:nvPr>
        </p:nvSpPr>
        <p:spPr/>
        <p:txBody>
          <a:bodyPr/>
          <a:lstStyle/>
          <a:p>
            <a:fld id="{88C5AB5D-37B3-924C-B520-AF744E33AD15}" type="slidenum">
              <a:rPr lang="en-US"/>
              <a:t>‹#›</a:t>
            </a:fld>
            <a:endParaRPr lang="en-US"/>
          </a:p>
        </p:txBody>
      </p:sp>
    </p:spTree>
    <p:extLst>
      <p:ext uri="{BB962C8B-B14F-4D97-AF65-F5344CB8AC3E}">
        <p14:creationId xmlns:p14="http://schemas.microsoft.com/office/powerpoint/2010/main" val="410281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311C6-0381-3D95-87C2-0E1B0751DD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9D9A75-BEE4-D2A3-243F-653D18C943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0A4AFA-0925-B139-FE80-6C28A6A42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6710CE-7EE4-367A-E995-D8129E5EB175}"/>
              </a:ext>
            </a:extLst>
          </p:cNvPr>
          <p:cNvSpPr>
            <a:spLocks noGrp="1"/>
          </p:cNvSpPr>
          <p:nvPr>
            <p:ph type="dt" sz="half" idx="10"/>
          </p:nvPr>
        </p:nvSpPr>
        <p:spPr/>
        <p:txBody>
          <a:bodyPr/>
          <a:lstStyle/>
          <a:p>
            <a:fld id="{61EA4DAB-5A1B-4847-8B32-91FA68D03106}" type="datetimeFigureOut">
              <a:rPr lang="en-US"/>
              <a:t>6/8/2022</a:t>
            </a:fld>
            <a:endParaRPr lang="en-US"/>
          </a:p>
        </p:txBody>
      </p:sp>
      <p:sp>
        <p:nvSpPr>
          <p:cNvPr id="6" name="Footer Placeholder 5">
            <a:extLst>
              <a:ext uri="{FF2B5EF4-FFF2-40B4-BE49-F238E27FC236}">
                <a16:creationId xmlns:a16="http://schemas.microsoft.com/office/drawing/2014/main" id="{DEE1A03C-030B-6A12-1F84-32CE67BC2D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1BEAE6-3C8F-FB4B-F5FD-16F9D72C52E8}"/>
              </a:ext>
            </a:extLst>
          </p:cNvPr>
          <p:cNvSpPr>
            <a:spLocks noGrp="1"/>
          </p:cNvSpPr>
          <p:nvPr>
            <p:ph type="sldNum" sz="quarter" idx="12"/>
          </p:nvPr>
        </p:nvSpPr>
        <p:spPr/>
        <p:txBody>
          <a:bodyPr/>
          <a:lstStyle/>
          <a:p>
            <a:fld id="{88C5AB5D-37B3-924C-B520-AF744E33AD15}" type="slidenum">
              <a:rPr lang="en-US"/>
              <a:t>‹#›</a:t>
            </a:fld>
            <a:endParaRPr lang="en-US"/>
          </a:p>
        </p:txBody>
      </p:sp>
    </p:spTree>
    <p:extLst>
      <p:ext uri="{BB962C8B-B14F-4D97-AF65-F5344CB8AC3E}">
        <p14:creationId xmlns:p14="http://schemas.microsoft.com/office/powerpoint/2010/main" val="40880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AF09-A830-E168-1C7B-F76AF1E8F5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8A33539-BBE0-832F-08A6-6F2814A806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0EAF67-86A8-86E4-872D-39B4F53C0C4F}"/>
              </a:ext>
            </a:extLst>
          </p:cNvPr>
          <p:cNvSpPr>
            <a:spLocks noGrp="1"/>
          </p:cNvSpPr>
          <p:nvPr>
            <p:ph type="dt" sz="half" idx="10"/>
          </p:nvPr>
        </p:nvSpPr>
        <p:spPr/>
        <p:txBody>
          <a:bodyPr/>
          <a:lstStyle/>
          <a:p>
            <a:fld id="{61EA4DAB-5A1B-4847-8B32-91FA68D03106}" type="datetimeFigureOut">
              <a:rPr lang="en-US"/>
              <a:t>6/8/2022</a:t>
            </a:fld>
            <a:endParaRPr lang="en-US"/>
          </a:p>
        </p:txBody>
      </p:sp>
      <p:sp>
        <p:nvSpPr>
          <p:cNvPr id="5" name="Footer Placeholder 4">
            <a:extLst>
              <a:ext uri="{FF2B5EF4-FFF2-40B4-BE49-F238E27FC236}">
                <a16:creationId xmlns:a16="http://schemas.microsoft.com/office/drawing/2014/main" id="{874F6EBD-4B15-4999-287C-11C6C95D75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58AC2-F852-7DBE-8E90-7DF17684CD80}"/>
              </a:ext>
            </a:extLst>
          </p:cNvPr>
          <p:cNvSpPr>
            <a:spLocks noGrp="1"/>
          </p:cNvSpPr>
          <p:nvPr>
            <p:ph type="sldNum" sz="quarter" idx="12"/>
          </p:nvPr>
        </p:nvSpPr>
        <p:spPr/>
        <p:txBody>
          <a:bodyPr/>
          <a:lstStyle/>
          <a:p>
            <a:fld id="{88C5AB5D-37B3-924C-B520-AF744E33AD15}" type="slidenum">
              <a:rPr lang="en-US"/>
              <a:t>‹#›</a:t>
            </a:fld>
            <a:endParaRPr lang="en-US"/>
          </a:p>
        </p:txBody>
      </p:sp>
    </p:spTree>
    <p:extLst>
      <p:ext uri="{BB962C8B-B14F-4D97-AF65-F5344CB8AC3E}">
        <p14:creationId xmlns:p14="http://schemas.microsoft.com/office/powerpoint/2010/main" val="1267373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0926EA-C09C-0FF2-51F7-C2B80F739C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976A88-49C2-DB88-7B04-D2694D54FF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F8CA21-E78E-3178-630F-57BB554191A4}"/>
              </a:ext>
            </a:extLst>
          </p:cNvPr>
          <p:cNvSpPr>
            <a:spLocks noGrp="1"/>
          </p:cNvSpPr>
          <p:nvPr>
            <p:ph type="dt" sz="half" idx="10"/>
          </p:nvPr>
        </p:nvSpPr>
        <p:spPr/>
        <p:txBody>
          <a:bodyPr/>
          <a:lstStyle/>
          <a:p>
            <a:fld id="{61EA4DAB-5A1B-4847-8B32-91FA68D03106}" type="datetimeFigureOut">
              <a:rPr lang="en-US"/>
              <a:t>6/8/2022</a:t>
            </a:fld>
            <a:endParaRPr lang="en-US"/>
          </a:p>
        </p:txBody>
      </p:sp>
      <p:sp>
        <p:nvSpPr>
          <p:cNvPr id="5" name="Footer Placeholder 4">
            <a:extLst>
              <a:ext uri="{FF2B5EF4-FFF2-40B4-BE49-F238E27FC236}">
                <a16:creationId xmlns:a16="http://schemas.microsoft.com/office/drawing/2014/main" id="{C1705638-473B-1B57-86C2-D889190046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F453B1-231B-471D-D3E9-28B0B6DA1661}"/>
              </a:ext>
            </a:extLst>
          </p:cNvPr>
          <p:cNvSpPr>
            <a:spLocks noGrp="1"/>
          </p:cNvSpPr>
          <p:nvPr>
            <p:ph type="sldNum" sz="quarter" idx="12"/>
          </p:nvPr>
        </p:nvSpPr>
        <p:spPr/>
        <p:txBody>
          <a:bodyPr/>
          <a:lstStyle/>
          <a:p>
            <a:fld id="{88C5AB5D-37B3-924C-B520-AF744E33AD15}" type="slidenum">
              <a:rPr lang="en-US"/>
              <a:t>‹#›</a:t>
            </a:fld>
            <a:endParaRPr lang="en-US"/>
          </a:p>
        </p:txBody>
      </p:sp>
    </p:spTree>
    <p:extLst>
      <p:ext uri="{BB962C8B-B14F-4D97-AF65-F5344CB8AC3E}">
        <p14:creationId xmlns:p14="http://schemas.microsoft.com/office/powerpoint/2010/main" val="3859109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4D46CE-5A9F-9E2E-CF19-093B812975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CC10BE-B989-C104-BEB8-CCA55AB5F6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39CDBF-29E3-BE74-5683-4FE38F564E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EA4DAB-5A1B-4847-8B32-91FA68D03106}" type="datetimeFigureOut">
              <a:rPr lang="en-US"/>
              <a:t>6/8/2022</a:t>
            </a:fld>
            <a:endParaRPr lang="en-US"/>
          </a:p>
        </p:txBody>
      </p:sp>
      <p:sp>
        <p:nvSpPr>
          <p:cNvPr id="5" name="Footer Placeholder 4">
            <a:extLst>
              <a:ext uri="{FF2B5EF4-FFF2-40B4-BE49-F238E27FC236}">
                <a16:creationId xmlns:a16="http://schemas.microsoft.com/office/drawing/2014/main" id="{AF4A6134-D79A-B15F-62F8-26A2E56755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C215A4-F9D2-5C1E-CD31-7DD527A86B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C5AB5D-37B3-924C-B520-AF744E33AD15}" type="slidenum">
              <a:rPr lang="en-US"/>
              <a:t>‹#›</a:t>
            </a:fld>
            <a:endParaRPr lang="en-US"/>
          </a:p>
        </p:txBody>
      </p:sp>
    </p:spTree>
    <p:extLst>
      <p:ext uri="{BB962C8B-B14F-4D97-AF65-F5344CB8AC3E}">
        <p14:creationId xmlns:p14="http://schemas.microsoft.com/office/powerpoint/2010/main" val="797127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12ADF-1FD0-D22E-ED35-6A8F3236AE64}"/>
              </a:ext>
            </a:extLst>
          </p:cNvPr>
          <p:cNvSpPr>
            <a:spLocks noGrp="1"/>
          </p:cNvSpPr>
          <p:nvPr>
            <p:ph type="ctrTitle"/>
          </p:nvPr>
        </p:nvSpPr>
        <p:spPr/>
        <p:txBody>
          <a:bodyPr/>
          <a:lstStyle/>
          <a:p>
            <a:r>
              <a:rPr lang="en-IN" b="1">
                <a:solidFill>
                  <a:srgbClr val="C00000"/>
                </a:solidFill>
              </a:rPr>
              <a:t>बी.ए. प्रथम वर्ष, द्वितीय सेमेस्टर</a:t>
            </a:r>
            <a:endParaRPr lang="en-US" b="1">
              <a:solidFill>
                <a:srgbClr val="C00000"/>
              </a:solidFill>
            </a:endParaRPr>
          </a:p>
        </p:txBody>
      </p:sp>
      <p:sp>
        <p:nvSpPr>
          <p:cNvPr id="3" name="Subtitle 2">
            <a:extLst>
              <a:ext uri="{FF2B5EF4-FFF2-40B4-BE49-F238E27FC236}">
                <a16:creationId xmlns:a16="http://schemas.microsoft.com/office/drawing/2014/main" id="{5B8D90B5-9378-965C-9653-C7E1B0DCABB8}"/>
              </a:ext>
            </a:extLst>
          </p:cNvPr>
          <p:cNvSpPr>
            <a:spLocks noGrp="1"/>
          </p:cNvSpPr>
          <p:nvPr>
            <p:ph type="subTitle" idx="1"/>
          </p:nvPr>
        </p:nvSpPr>
        <p:spPr/>
        <p:txBody>
          <a:bodyPr/>
          <a:lstStyle/>
          <a:p>
            <a:r>
              <a:rPr lang="en-IN" b="1">
                <a:solidFill>
                  <a:srgbClr val="C00000"/>
                </a:solidFill>
              </a:rPr>
              <a:t>इकाई-7</a:t>
            </a:r>
            <a:endParaRPr lang="en-US" b="1">
              <a:solidFill>
                <a:srgbClr val="C00000"/>
              </a:solidFill>
            </a:endParaRPr>
          </a:p>
        </p:txBody>
      </p:sp>
    </p:spTree>
    <p:extLst>
      <p:ext uri="{BB962C8B-B14F-4D97-AF65-F5344CB8AC3E}">
        <p14:creationId xmlns:p14="http://schemas.microsoft.com/office/powerpoint/2010/main" val="3777916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3C1CA-7D7F-13FB-2408-C82F18DF75F4}"/>
              </a:ext>
            </a:extLst>
          </p:cNvPr>
          <p:cNvSpPr>
            <a:spLocks noGrp="1"/>
          </p:cNvSpPr>
          <p:nvPr>
            <p:ph type="title"/>
          </p:nvPr>
        </p:nvSpPr>
        <p:spPr/>
        <p:txBody>
          <a:bodyPr/>
          <a:lstStyle/>
          <a:p>
            <a:pPr algn="ctr"/>
            <a:r>
              <a:rPr lang="en-IN" b="1">
                <a:solidFill>
                  <a:srgbClr val="C00000"/>
                </a:solidFill>
              </a:rPr>
              <a:t>आई एस - एल एम विश्लेषण</a:t>
            </a:r>
            <a:br>
              <a:rPr lang="en-IN" b="1">
                <a:solidFill>
                  <a:srgbClr val="C00000"/>
                </a:solidFill>
              </a:rPr>
            </a:br>
            <a:r>
              <a:rPr lang="en-IN" b="1">
                <a:solidFill>
                  <a:srgbClr val="00B050"/>
                </a:solidFill>
              </a:rPr>
              <a:t>(IS-LM analysis)</a:t>
            </a:r>
            <a:endParaRPr lang="en-US" b="1">
              <a:solidFill>
                <a:srgbClr val="00B050"/>
              </a:solidFill>
            </a:endParaRPr>
          </a:p>
        </p:txBody>
      </p:sp>
      <p:sp>
        <p:nvSpPr>
          <p:cNvPr id="3" name="Content Placeholder 2">
            <a:extLst>
              <a:ext uri="{FF2B5EF4-FFF2-40B4-BE49-F238E27FC236}">
                <a16:creationId xmlns:a16="http://schemas.microsoft.com/office/drawing/2014/main" id="{4A01C94B-2368-0EAC-8172-F0E1FEB96A40}"/>
              </a:ext>
            </a:extLst>
          </p:cNvPr>
          <p:cNvSpPr>
            <a:spLocks noGrp="1"/>
          </p:cNvSpPr>
          <p:nvPr>
            <p:ph idx="1"/>
          </p:nvPr>
        </p:nvSpPr>
        <p:spPr/>
        <p:txBody>
          <a:bodyPr/>
          <a:lstStyle/>
          <a:p>
            <a:pPr marL="0" indent="0">
              <a:buNone/>
            </a:pPr>
            <a:r>
              <a:rPr lang="en-IN" b="1">
                <a:solidFill>
                  <a:srgbClr val="C00000"/>
                </a:solidFill>
              </a:rPr>
              <a:t>IS वक्र या बचत निवेश वक्र</a:t>
            </a:r>
          </a:p>
          <a:p>
            <a:pPr marL="0" indent="0">
              <a:buNone/>
            </a:pPr>
            <a:r>
              <a:rPr lang="en-IN" b="1">
                <a:solidFill>
                  <a:srgbClr val="0070C0"/>
                </a:solidFill>
              </a:rPr>
              <a:t>IS वक्र बचत अनुसूचियों तथा निवेश अनुसूचियों के परस्पर संबंध की व्याख्या करता है। यह IS वक्र आय स्तरों तथा ब्याज दरों के विभिन्न संयोगो पर बचत तथा निवेश की समानता को प्रदर्शित करता है क्योंकि निवेश ब्याज दर का ऋणात्मक फलन होता है अर्थात ब्याज की ऊंची दर पर निवेश कम तथा नीति दर पर अधिक होता है। फल स्वरूप निवेश मांग वक्र ब्याज दर के संबंध में बाएं से दाएं नीचे गिरता हुआ होता है। बचते आयका धनात्मक फलन होती है जिसका अभिप्राय यह है की आय बढ़ने पर बचते  बढ़ती हैं और आय घटने पर घट जाती है।</a:t>
            </a:r>
          </a:p>
        </p:txBody>
      </p:sp>
    </p:spTree>
    <p:extLst>
      <p:ext uri="{BB962C8B-B14F-4D97-AF65-F5344CB8AC3E}">
        <p14:creationId xmlns:p14="http://schemas.microsoft.com/office/powerpoint/2010/main" val="3286578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46C4A-B20E-4764-D74C-15A64648BA8B}"/>
              </a:ext>
            </a:extLst>
          </p:cNvPr>
          <p:cNvSpPr>
            <a:spLocks noGrp="1"/>
          </p:cNvSpPr>
          <p:nvPr>
            <p:ph type="title"/>
          </p:nvPr>
        </p:nvSpPr>
        <p:spPr/>
        <p:txBody>
          <a:bodyPr/>
          <a:lstStyle/>
          <a:p>
            <a:r>
              <a:rPr lang="en-IN" b="1">
                <a:solidFill>
                  <a:srgbClr val="C00000"/>
                </a:solidFill>
              </a:rPr>
              <a:t>LM वक्र या तरलता अधिमान एवं मुद्रा पूर्ति वक्र</a:t>
            </a:r>
            <a:endParaRPr lang="en-US" b="1">
              <a:solidFill>
                <a:srgbClr val="C00000"/>
              </a:solidFill>
            </a:endParaRPr>
          </a:p>
        </p:txBody>
      </p:sp>
      <p:sp>
        <p:nvSpPr>
          <p:cNvPr id="3" name="Content Placeholder 2">
            <a:extLst>
              <a:ext uri="{FF2B5EF4-FFF2-40B4-BE49-F238E27FC236}">
                <a16:creationId xmlns:a16="http://schemas.microsoft.com/office/drawing/2014/main" id="{CC6CD268-B0BA-EEBE-9DFE-AD5DD96F2035}"/>
              </a:ext>
            </a:extLst>
          </p:cNvPr>
          <p:cNvSpPr>
            <a:spLocks noGrp="1"/>
          </p:cNvSpPr>
          <p:nvPr>
            <p:ph idx="1"/>
          </p:nvPr>
        </p:nvSpPr>
        <p:spPr/>
        <p:txBody>
          <a:bodyPr/>
          <a:lstStyle/>
          <a:p>
            <a:pPr marL="0" indent="0">
              <a:buNone/>
            </a:pPr>
            <a:r>
              <a:rPr lang="en-IN" b="1">
                <a:solidFill>
                  <a:srgbClr val="0070C0"/>
                </a:solidFill>
              </a:rPr>
              <a:t>LM वक्र मौद्रिक क्षेत्र के संतुलन को व्यक्त करता है अर्थात LM वक्र पर स्थित प्रत्येक बिंदु पर मुद्रा की मांग एवं मुद्रा की पूर्ति संतुलन में होती है विश्लेषण की सरलता के लिए मुद्रा पूर्ति को स्थिर अर्थात ब्याज निरपेक्ष माना गया है।</a:t>
            </a:r>
          </a:p>
          <a:p>
            <a:pPr marL="0" indent="0">
              <a:buNone/>
            </a:pPr>
            <a:r>
              <a:rPr lang="en-IN" b="1">
                <a:solidFill>
                  <a:srgbClr val="0070C0"/>
                </a:solidFill>
              </a:rPr>
              <a:t>आय स्तर में कमी होने से आदान-प्रदान तथा सतर्कता उद्देश्य के लिए मुद्रा की मांग में कमी आ जाती है इस तरह मुद्रा की अधिक मात्रा निष्क्रिय शेषो के रूप में प्राप्त होती है परंतु इससे ब्याज दर में कमी नहीं आती क्योंकि एक सीमा पर हम पहुंच चुके होते हैं जिसके उपरांत ब्याज दर और नहीं गिर सकती ब्याज की दर जिस निम्न  सीमा तक गिरेगी उसे केन्सीय  विश्लेषण में तरलता पान जाल की संज्ञा प्रदान की गई है।</a:t>
            </a:r>
            <a:endParaRPr lang="en-US" b="1">
              <a:solidFill>
                <a:srgbClr val="0070C0"/>
              </a:solidFill>
            </a:endParaRPr>
          </a:p>
        </p:txBody>
      </p:sp>
    </p:spTree>
    <p:extLst>
      <p:ext uri="{BB962C8B-B14F-4D97-AF65-F5344CB8AC3E}">
        <p14:creationId xmlns:p14="http://schemas.microsoft.com/office/powerpoint/2010/main" val="2249732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BCD62-A518-F971-142E-1B55720A479B}"/>
              </a:ext>
            </a:extLst>
          </p:cNvPr>
          <p:cNvSpPr>
            <a:spLocks noGrp="1"/>
          </p:cNvSpPr>
          <p:nvPr>
            <p:ph type="title"/>
          </p:nvPr>
        </p:nvSpPr>
        <p:spPr/>
        <p:txBody>
          <a:bodyPr/>
          <a:lstStyle/>
          <a:p>
            <a:r>
              <a:rPr lang="en-IN" b="1">
                <a:solidFill>
                  <a:srgbClr val="C00000"/>
                </a:solidFill>
              </a:rPr>
              <a:t>ब्याज दर एवं आय का निर्धारण</a:t>
            </a:r>
            <a:endParaRPr lang="en-US" b="1">
              <a:solidFill>
                <a:srgbClr val="C00000"/>
              </a:solidFill>
            </a:endParaRPr>
          </a:p>
        </p:txBody>
      </p:sp>
      <p:sp>
        <p:nvSpPr>
          <p:cNvPr id="3" name="Content Placeholder 2">
            <a:extLst>
              <a:ext uri="{FF2B5EF4-FFF2-40B4-BE49-F238E27FC236}">
                <a16:creationId xmlns:a16="http://schemas.microsoft.com/office/drawing/2014/main" id="{932F0381-7038-240E-03E1-8C492B5C5824}"/>
              </a:ext>
            </a:extLst>
          </p:cNvPr>
          <p:cNvSpPr>
            <a:spLocks noGrp="1"/>
          </p:cNvSpPr>
          <p:nvPr>
            <p:ph idx="1"/>
          </p:nvPr>
        </p:nvSpPr>
        <p:spPr/>
        <p:txBody>
          <a:bodyPr/>
          <a:lstStyle/>
          <a:p>
            <a:pPr marL="0" indent="0">
              <a:buNone/>
            </a:pPr>
            <a:r>
              <a:rPr lang="en-IN" b="1">
                <a:solidFill>
                  <a:srgbClr val="0070C0"/>
                </a:solidFill>
              </a:rPr>
              <a:t>वक्र तथा वक्र ब्याज की दर तथा आय के स्तर में संबंध को व्यक्त करते हैं। स्वत:वे ना तो ब्याज की दर को बता सकते हैं और ना ही आय के स्तर को। ब्याज की दर तथा आय का स्तर उस बिंदु पर निर्धारित होता है जहां यह दोनों वक्र एक दूसरे को काटते हैं।</a:t>
            </a:r>
          </a:p>
          <a:p>
            <a:pPr marL="0" indent="0">
              <a:buNone/>
            </a:pPr>
            <a:endParaRPr lang="en-US" b="1">
              <a:solidFill>
                <a:srgbClr val="0070C0"/>
              </a:solidFill>
            </a:endParaRPr>
          </a:p>
        </p:txBody>
      </p:sp>
    </p:spTree>
    <p:extLst>
      <p:ext uri="{BB962C8B-B14F-4D97-AF65-F5344CB8AC3E}">
        <p14:creationId xmlns:p14="http://schemas.microsoft.com/office/powerpoint/2010/main" val="680312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B6CD8-1E8C-F3A3-7588-67B161E981DB}"/>
              </a:ext>
            </a:extLst>
          </p:cNvPr>
          <p:cNvSpPr>
            <a:spLocks noGrp="1"/>
          </p:cNvSpPr>
          <p:nvPr>
            <p:ph type="title"/>
          </p:nvPr>
        </p:nvSpPr>
        <p:spPr/>
        <p:txBody>
          <a:bodyPr/>
          <a:lstStyle/>
          <a:p>
            <a:pPr algn="ctr"/>
            <a:r>
              <a:rPr lang="en-IN" b="1">
                <a:solidFill>
                  <a:srgbClr val="C00000"/>
                </a:solidFill>
              </a:rPr>
              <a:t>केन्सीय सिद्धांत से श्रेष्ठता</a:t>
            </a:r>
            <a:r>
              <a:rPr lang="en-IN" b="1">
                <a:solidFill>
                  <a:srgbClr val="00B050"/>
                </a:solidFill>
              </a:rPr>
              <a:t> (Superiority over Keynesian theory)</a:t>
            </a:r>
            <a:endParaRPr lang="en-US" b="1">
              <a:solidFill>
                <a:srgbClr val="00B050"/>
              </a:solidFill>
            </a:endParaRPr>
          </a:p>
        </p:txBody>
      </p:sp>
      <p:sp>
        <p:nvSpPr>
          <p:cNvPr id="3" name="Content Placeholder 2">
            <a:extLst>
              <a:ext uri="{FF2B5EF4-FFF2-40B4-BE49-F238E27FC236}">
                <a16:creationId xmlns:a16="http://schemas.microsoft.com/office/drawing/2014/main" id="{959B527D-EAE7-C92A-5F40-370C602B1F9E}"/>
              </a:ext>
            </a:extLst>
          </p:cNvPr>
          <p:cNvSpPr>
            <a:spLocks noGrp="1"/>
          </p:cNvSpPr>
          <p:nvPr>
            <p:ph idx="1"/>
          </p:nvPr>
        </p:nvSpPr>
        <p:spPr/>
        <p:txBody>
          <a:bodyPr>
            <a:normAutofit fontScale="92500"/>
          </a:bodyPr>
          <a:lstStyle/>
          <a:p>
            <a:pPr marL="514350" indent="-514350">
              <a:buFont typeface="+mj-lt"/>
              <a:buAutoNum type="arabicPeriod"/>
            </a:pPr>
            <a:r>
              <a:rPr lang="en-IN" b="1">
                <a:solidFill>
                  <a:srgbClr val="0070C0"/>
                </a:solidFill>
              </a:rPr>
              <a:t>कीन्स का सिद्धांत ब्याज दर एवं आय के निर्धारण में केवल मौद्रिक तत्वो को सम्मिलित करता है और वास्तविक तत्वों की उपेक्षा करता है जबकि आधुनिक सिद्धांत ब्याज दर एवं आय के निर्धारण में मौद्रिक एवं वास्तविक दोनों ही तत्वों को सम्मिलित करता है इस प्रकार आधुनिक सिद्धांत केंन्सीय सिद्धांत से श्रेष्ठ है।</a:t>
            </a:r>
          </a:p>
          <a:p>
            <a:pPr marL="514350" indent="-514350">
              <a:buFont typeface="+mj-lt"/>
              <a:buAutoNum type="arabicPeriod"/>
            </a:pPr>
            <a:r>
              <a:rPr lang="en-IN" b="1">
                <a:solidFill>
                  <a:srgbClr val="0070C0"/>
                </a:solidFill>
              </a:rPr>
              <a:t>आधुनिक सिद्धांत केन्द्रीय सिद्धांत से इसलिए श्रेष्ठ है क्योंकि यह मात्रक एवं वित्तीय नीतियों की व्याख्या करने में सफल रहा जबकि केंन्सीय सिद्धांत ऐसा नहीं कर पाता।</a:t>
            </a:r>
          </a:p>
          <a:p>
            <a:pPr marL="514350" indent="-514350">
              <a:buFont typeface="+mj-lt"/>
              <a:buAutoNum type="arabicPeriod"/>
            </a:pPr>
            <a:r>
              <a:rPr lang="en-IN" b="1">
                <a:solidFill>
                  <a:srgbClr val="0070C0"/>
                </a:solidFill>
              </a:rPr>
              <a:t>कीन्स का तरलता अधिमान सिद्धांत ब्याज दर निर्धारण का एक निश्चित सिद्धांत है। केन्द्रीय विश्लेषण में तरलता अधिमान अनुसूची आय के स्तर से संम्वद्ध नहीं है। ब्याज दर आय के स्तर द्वारा और आय का स्तर ब्याज दर द्वारा निर्धारित होता है।</a:t>
            </a:r>
            <a:endParaRPr lang="en-US" b="1">
              <a:solidFill>
                <a:srgbClr val="0070C0"/>
              </a:solidFill>
            </a:endParaRPr>
          </a:p>
        </p:txBody>
      </p:sp>
    </p:spTree>
    <p:extLst>
      <p:ext uri="{BB962C8B-B14F-4D97-AF65-F5344CB8AC3E}">
        <p14:creationId xmlns:p14="http://schemas.microsoft.com/office/powerpoint/2010/main" val="2240179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Slides>
  <Notes>0</Notes>
  <HiddenSlides>0</HiddenSlide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बी.ए. प्रथम वर्ष, द्वितीय सेमेस्टर</vt:lpstr>
      <vt:lpstr>आई एस - एल एम विश्लेषण (IS-LM analysis)</vt:lpstr>
      <vt:lpstr>LM वक्र या तरलता अधिमान एवं मुद्रा पूर्ति वक्र</vt:lpstr>
      <vt:lpstr>ब्याज दर एवं आय का निर्धारण</vt:lpstr>
      <vt:lpstr>केन्सीय सिद्धांत से श्रेष्ठता (Superiority over Keynesian theory)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Unknown User</dc:creator>
  <cp:lastModifiedBy>Unknown User</cp:lastModifiedBy>
  <cp:revision>4</cp:revision>
  <dcterms:created xsi:type="dcterms:W3CDTF">2022-06-07T07:41:53Z</dcterms:created>
  <dcterms:modified xsi:type="dcterms:W3CDTF">2022-06-08T07:28:02Z</dcterms:modified>
</cp:coreProperties>
</file>