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theme" Target="theme/theme1.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presProps" Target="presProps.xml" /><Relationship Id="rId5" Type="http://schemas.openxmlformats.org/officeDocument/2006/relationships/slide" Target="slides/slide4.xml" /><Relationship Id="rId10" Type="http://schemas.openxmlformats.org/officeDocument/2006/relationships/slide" Target="slides/slide9.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tableStyles" Target="tableStyles.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CBAADE-D27B-FE6B-D3AC-41564E9AC75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F3EDFA8-9C8A-ACBB-9369-B964154A35B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06074A5-6011-53A3-09DC-236A56CB2ECC}"/>
              </a:ext>
            </a:extLst>
          </p:cNvPr>
          <p:cNvSpPr>
            <a:spLocks noGrp="1"/>
          </p:cNvSpPr>
          <p:nvPr>
            <p:ph type="dt" sz="half" idx="10"/>
          </p:nvPr>
        </p:nvSpPr>
        <p:spPr/>
        <p:txBody>
          <a:bodyPr/>
          <a:lstStyle/>
          <a:p>
            <a:fld id="{AF85B4E0-6DFD-1B4D-890F-436546DD43D2}" type="datetimeFigureOut">
              <a:rPr lang="en-US"/>
              <a:t>6/8/2022</a:t>
            </a:fld>
            <a:endParaRPr lang="en-US"/>
          </a:p>
        </p:txBody>
      </p:sp>
      <p:sp>
        <p:nvSpPr>
          <p:cNvPr id="5" name="Footer Placeholder 4">
            <a:extLst>
              <a:ext uri="{FF2B5EF4-FFF2-40B4-BE49-F238E27FC236}">
                <a16:creationId xmlns:a16="http://schemas.microsoft.com/office/drawing/2014/main" id="{22D0106F-D3A3-621B-6DF2-CF06B182C86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F764F12-57AF-90CB-CFD6-0AA36AE0A287}"/>
              </a:ext>
            </a:extLst>
          </p:cNvPr>
          <p:cNvSpPr>
            <a:spLocks noGrp="1"/>
          </p:cNvSpPr>
          <p:nvPr>
            <p:ph type="sldNum" sz="quarter" idx="12"/>
          </p:nvPr>
        </p:nvSpPr>
        <p:spPr/>
        <p:txBody>
          <a:bodyPr/>
          <a:lstStyle/>
          <a:p>
            <a:fld id="{EF0A1E81-541B-DF41-9463-403BA4C4EE1D}" type="slidenum">
              <a:rPr lang="en-US"/>
              <a:t>‹#›</a:t>
            </a:fld>
            <a:endParaRPr lang="en-US"/>
          </a:p>
        </p:txBody>
      </p:sp>
    </p:spTree>
    <p:extLst>
      <p:ext uri="{BB962C8B-B14F-4D97-AF65-F5344CB8AC3E}">
        <p14:creationId xmlns:p14="http://schemas.microsoft.com/office/powerpoint/2010/main" val="18954718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BA2C6C-6B74-2F07-4D76-3276BFE6A4F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636672B-7E46-0F14-79FC-1DA3B16AFC2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9370A88-22A8-91BE-4E3A-94DAFB2F1A3C}"/>
              </a:ext>
            </a:extLst>
          </p:cNvPr>
          <p:cNvSpPr>
            <a:spLocks noGrp="1"/>
          </p:cNvSpPr>
          <p:nvPr>
            <p:ph type="dt" sz="half" idx="10"/>
          </p:nvPr>
        </p:nvSpPr>
        <p:spPr/>
        <p:txBody>
          <a:bodyPr/>
          <a:lstStyle/>
          <a:p>
            <a:fld id="{AF85B4E0-6DFD-1B4D-890F-436546DD43D2}" type="datetimeFigureOut">
              <a:rPr lang="en-US"/>
              <a:t>6/8/2022</a:t>
            </a:fld>
            <a:endParaRPr lang="en-US"/>
          </a:p>
        </p:txBody>
      </p:sp>
      <p:sp>
        <p:nvSpPr>
          <p:cNvPr id="5" name="Footer Placeholder 4">
            <a:extLst>
              <a:ext uri="{FF2B5EF4-FFF2-40B4-BE49-F238E27FC236}">
                <a16:creationId xmlns:a16="http://schemas.microsoft.com/office/drawing/2014/main" id="{061F787E-F9A9-B4BB-D873-F5AE904CC06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EF097D-AF66-F7B6-2A6C-811D258DE9EA}"/>
              </a:ext>
            </a:extLst>
          </p:cNvPr>
          <p:cNvSpPr>
            <a:spLocks noGrp="1"/>
          </p:cNvSpPr>
          <p:nvPr>
            <p:ph type="sldNum" sz="quarter" idx="12"/>
          </p:nvPr>
        </p:nvSpPr>
        <p:spPr/>
        <p:txBody>
          <a:bodyPr/>
          <a:lstStyle/>
          <a:p>
            <a:fld id="{EF0A1E81-541B-DF41-9463-403BA4C4EE1D}" type="slidenum">
              <a:rPr lang="en-US"/>
              <a:t>‹#›</a:t>
            </a:fld>
            <a:endParaRPr lang="en-US"/>
          </a:p>
        </p:txBody>
      </p:sp>
    </p:spTree>
    <p:extLst>
      <p:ext uri="{BB962C8B-B14F-4D97-AF65-F5344CB8AC3E}">
        <p14:creationId xmlns:p14="http://schemas.microsoft.com/office/powerpoint/2010/main" val="15860976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F4C773-BE97-D03A-06E0-F0EBC7AE9B1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E859C6B-8AB3-E911-CEB8-19DB0405E9D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793BF4D-A89C-F933-546B-552B9ED464E7}"/>
              </a:ext>
            </a:extLst>
          </p:cNvPr>
          <p:cNvSpPr>
            <a:spLocks noGrp="1"/>
          </p:cNvSpPr>
          <p:nvPr>
            <p:ph type="dt" sz="half" idx="10"/>
          </p:nvPr>
        </p:nvSpPr>
        <p:spPr/>
        <p:txBody>
          <a:bodyPr/>
          <a:lstStyle/>
          <a:p>
            <a:fld id="{AF85B4E0-6DFD-1B4D-890F-436546DD43D2}" type="datetimeFigureOut">
              <a:rPr lang="en-US"/>
              <a:t>6/8/2022</a:t>
            </a:fld>
            <a:endParaRPr lang="en-US"/>
          </a:p>
        </p:txBody>
      </p:sp>
      <p:sp>
        <p:nvSpPr>
          <p:cNvPr id="5" name="Footer Placeholder 4">
            <a:extLst>
              <a:ext uri="{FF2B5EF4-FFF2-40B4-BE49-F238E27FC236}">
                <a16:creationId xmlns:a16="http://schemas.microsoft.com/office/drawing/2014/main" id="{76C1F17A-687C-DB7A-A337-0F16D7780FF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BCF94A5-F99E-D602-09CA-A3B008046022}"/>
              </a:ext>
            </a:extLst>
          </p:cNvPr>
          <p:cNvSpPr>
            <a:spLocks noGrp="1"/>
          </p:cNvSpPr>
          <p:nvPr>
            <p:ph type="sldNum" sz="quarter" idx="12"/>
          </p:nvPr>
        </p:nvSpPr>
        <p:spPr/>
        <p:txBody>
          <a:bodyPr/>
          <a:lstStyle/>
          <a:p>
            <a:fld id="{EF0A1E81-541B-DF41-9463-403BA4C4EE1D}" type="slidenum">
              <a:rPr lang="en-US"/>
              <a:t>‹#›</a:t>
            </a:fld>
            <a:endParaRPr lang="en-US"/>
          </a:p>
        </p:txBody>
      </p:sp>
    </p:spTree>
    <p:extLst>
      <p:ext uri="{BB962C8B-B14F-4D97-AF65-F5344CB8AC3E}">
        <p14:creationId xmlns:p14="http://schemas.microsoft.com/office/powerpoint/2010/main" val="25229859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13659-A681-6A2C-2825-531416E5ED9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1FAB048-B528-3847-3B03-244EA1D2546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FD55845-42AA-6F14-385E-38087BBE328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740CB71-4FF5-E4E3-FCB7-465B45BBF4CD}"/>
              </a:ext>
            </a:extLst>
          </p:cNvPr>
          <p:cNvSpPr>
            <a:spLocks noGrp="1"/>
          </p:cNvSpPr>
          <p:nvPr>
            <p:ph type="dt" sz="half" idx="10"/>
          </p:nvPr>
        </p:nvSpPr>
        <p:spPr/>
        <p:txBody>
          <a:bodyPr/>
          <a:lstStyle/>
          <a:p>
            <a:fld id="{AF85B4E0-6DFD-1B4D-890F-436546DD43D2}" type="datetimeFigureOut">
              <a:rPr lang="en-US"/>
              <a:t>6/8/2022</a:t>
            </a:fld>
            <a:endParaRPr lang="en-US"/>
          </a:p>
        </p:txBody>
      </p:sp>
      <p:sp>
        <p:nvSpPr>
          <p:cNvPr id="6" name="Footer Placeholder 5">
            <a:extLst>
              <a:ext uri="{FF2B5EF4-FFF2-40B4-BE49-F238E27FC236}">
                <a16:creationId xmlns:a16="http://schemas.microsoft.com/office/drawing/2014/main" id="{02A88C36-EC36-2093-914E-1E435B8D964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151896D-4B8B-687A-C8D5-53FBA2C414E6}"/>
              </a:ext>
            </a:extLst>
          </p:cNvPr>
          <p:cNvSpPr>
            <a:spLocks noGrp="1"/>
          </p:cNvSpPr>
          <p:nvPr>
            <p:ph type="sldNum" sz="quarter" idx="12"/>
          </p:nvPr>
        </p:nvSpPr>
        <p:spPr/>
        <p:txBody>
          <a:bodyPr/>
          <a:lstStyle/>
          <a:p>
            <a:fld id="{EF0A1E81-541B-DF41-9463-403BA4C4EE1D}" type="slidenum">
              <a:rPr lang="en-US"/>
              <a:t>‹#›</a:t>
            </a:fld>
            <a:endParaRPr lang="en-US"/>
          </a:p>
        </p:txBody>
      </p:sp>
    </p:spTree>
    <p:extLst>
      <p:ext uri="{BB962C8B-B14F-4D97-AF65-F5344CB8AC3E}">
        <p14:creationId xmlns:p14="http://schemas.microsoft.com/office/powerpoint/2010/main" val="12362662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6C1944-DF57-C285-246C-7AEF9EF691E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8C8D8A3-E38A-9A38-C7E0-099F6F5C312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6112B07-DA7A-ECE2-2887-1AAF2A8F6A6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A8B3535-5253-EE2B-9F0F-B8907F0DC2A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2EDC075-91A7-85A6-4C36-187B8A0BC27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D018888-02BF-963C-D233-C21B38B413F7}"/>
              </a:ext>
            </a:extLst>
          </p:cNvPr>
          <p:cNvSpPr>
            <a:spLocks noGrp="1"/>
          </p:cNvSpPr>
          <p:nvPr>
            <p:ph type="dt" sz="half" idx="10"/>
          </p:nvPr>
        </p:nvSpPr>
        <p:spPr/>
        <p:txBody>
          <a:bodyPr/>
          <a:lstStyle/>
          <a:p>
            <a:fld id="{AF85B4E0-6DFD-1B4D-890F-436546DD43D2}" type="datetimeFigureOut">
              <a:rPr lang="en-US"/>
              <a:t>6/8/2022</a:t>
            </a:fld>
            <a:endParaRPr lang="en-US"/>
          </a:p>
        </p:txBody>
      </p:sp>
      <p:sp>
        <p:nvSpPr>
          <p:cNvPr id="8" name="Footer Placeholder 7">
            <a:extLst>
              <a:ext uri="{FF2B5EF4-FFF2-40B4-BE49-F238E27FC236}">
                <a16:creationId xmlns:a16="http://schemas.microsoft.com/office/drawing/2014/main" id="{E3CE5EA4-C00D-4A11-8C0D-1C009FE1D94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BD0E3FE-02DF-743A-AE58-DFE19E98892F}"/>
              </a:ext>
            </a:extLst>
          </p:cNvPr>
          <p:cNvSpPr>
            <a:spLocks noGrp="1"/>
          </p:cNvSpPr>
          <p:nvPr>
            <p:ph type="sldNum" sz="quarter" idx="12"/>
          </p:nvPr>
        </p:nvSpPr>
        <p:spPr/>
        <p:txBody>
          <a:bodyPr/>
          <a:lstStyle/>
          <a:p>
            <a:fld id="{EF0A1E81-541B-DF41-9463-403BA4C4EE1D}" type="slidenum">
              <a:rPr lang="en-US"/>
              <a:t>‹#›</a:t>
            </a:fld>
            <a:endParaRPr lang="en-US"/>
          </a:p>
        </p:txBody>
      </p:sp>
    </p:spTree>
    <p:extLst>
      <p:ext uri="{BB962C8B-B14F-4D97-AF65-F5344CB8AC3E}">
        <p14:creationId xmlns:p14="http://schemas.microsoft.com/office/powerpoint/2010/main" val="18425075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3B67DD-8114-67C9-56AE-B8EEF17B097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7F4152A-AA32-3E11-9EE8-B5A26C0E198A}"/>
              </a:ext>
            </a:extLst>
          </p:cNvPr>
          <p:cNvSpPr>
            <a:spLocks noGrp="1"/>
          </p:cNvSpPr>
          <p:nvPr>
            <p:ph type="dt" sz="half" idx="10"/>
          </p:nvPr>
        </p:nvSpPr>
        <p:spPr/>
        <p:txBody>
          <a:bodyPr/>
          <a:lstStyle/>
          <a:p>
            <a:fld id="{AF85B4E0-6DFD-1B4D-890F-436546DD43D2}" type="datetimeFigureOut">
              <a:rPr lang="en-US"/>
              <a:t>6/8/2022</a:t>
            </a:fld>
            <a:endParaRPr lang="en-US"/>
          </a:p>
        </p:txBody>
      </p:sp>
      <p:sp>
        <p:nvSpPr>
          <p:cNvPr id="4" name="Footer Placeholder 3">
            <a:extLst>
              <a:ext uri="{FF2B5EF4-FFF2-40B4-BE49-F238E27FC236}">
                <a16:creationId xmlns:a16="http://schemas.microsoft.com/office/drawing/2014/main" id="{BA60E1F5-2CC3-BE65-E627-FBFC3EA1001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7A46E2F-A30A-0C4C-F9AE-339248C3BCA9}"/>
              </a:ext>
            </a:extLst>
          </p:cNvPr>
          <p:cNvSpPr>
            <a:spLocks noGrp="1"/>
          </p:cNvSpPr>
          <p:nvPr>
            <p:ph type="sldNum" sz="quarter" idx="12"/>
          </p:nvPr>
        </p:nvSpPr>
        <p:spPr/>
        <p:txBody>
          <a:bodyPr/>
          <a:lstStyle/>
          <a:p>
            <a:fld id="{EF0A1E81-541B-DF41-9463-403BA4C4EE1D}" type="slidenum">
              <a:rPr lang="en-US"/>
              <a:t>‹#›</a:t>
            </a:fld>
            <a:endParaRPr lang="en-US"/>
          </a:p>
        </p:txBody>
      </p:sp>
    </p:spTree>
    <p:extLst>
      <p:ext uri="{BB962C8B-B14F-4D97-AF65-F5344CB8AC3E}">
        <p14:creationId xmlns:p14="http://schemas.microsoft.com/office/powerpoint/2010/main" val="17489454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FDD749D-C795-AD78-5FF7-FDD8DC1297EC}"/>
              </a:ext>
            </a:extLst>
          </p:cNvPr>
          <p:cNvSpPr>
            <a:spLocks noGrp="1"/>
          </p:cNvSpPr>
          <p:nvPr>
            <p:ph type="dt" sz="half" idx="10"/>
          </p:nvPr>
        </p:nvSpPr>
        <p:spPr/>
        <p:txBody>
          <a:bodyPr/>
          <a:lstStyle/>
          <a:p>
            <a:fld id="{AF85B4E0-6DFD-1B4D-890F-436546DD43D2}" type="datetimeFigureOut">
              <a:rPr lang="en-US"/>
              <a:t>6/8/2022</a:t>
            </a:fld>
            <a:endParaRPr lang="en-US"/>
          </a:p>
        </p:txBody>
      </p:sp>
      <p:sp>
        <p:nvSpPr>
          <p:cNvPr id="3" name="Footer Placeholder 2">
            <a:extLst>
              <a:ext uri="{FF2B5EF4-FFF2-40B4-BE49-F238E27FC236}">
                <a16:creationId xmlns:a16="http://schemas.microsoft.com/office/drawing/2014/main" id="{5FDF90C6-25BB-96FF-2C5B-857ECC946BF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67BB667-AFFF-AA4A-4794-CCF581BC4BFB}"/>
              </a:ext>
            </a:extLst>
          </p:cNvPr>
          <p:cNvSpPr>
            <a:spLocks noGrp="1"/>
          </p:cNvSpPr>
          <p:nvPr>
            <p:ph type="sldNum" sz="quarter" idx="12"/>
          </p:nvPr>
        </p:nvSpPr>
        <p:spPr/>
        <p:txBody>
          <a:bodyPr/>
          <a:lstStyle/>
          <a:p>
            <a:fld id="{EF0A1E81-541B-DF41-9463-403BA4C4EE1D}" type="slidenum">
              <a:rPr lang="en-US"/>
              <a:t>‹#›</a:t>
            </a:fld>
            <a:endParaRPr lang="en-US"/>
          </a:p>
        </p:txBody>
      </p:sp>
    </p:spTree>
    <p:extLst>
      <p:ext uri="{BB962C8B-B14F-4D97-AF65-F5344CB8AC3E}">
        <p14:creationId xmlns:p14="http://schemas.microsoft.com/office/powerpoint/2010/main" val="34108187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30625D-EBEF-A899-FA81-6C44DDD9A5C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3EA7259-E078-CE59-A88F-2B12CA870D6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27C51FD-F658-C1FB-4F0B-02CAB24147B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AD88ADD-8A15-E932-B2E3-6685BC463AC5}"/>
              </a:ext>
            </a:extLst>
          </p:cNvPr>
          <p:cNvSpPr>
            <a:spLocks noGrp="1"/>
          </p:cNvSpPr>
          <p:nvPr>
            <p:ph type="dt" sz="half" idx="10"/>
          </p:nvPr>
        </p:nvSpPr>
        <p:spPr/>
        <p:txBody>
          <a:bodyPr/>
          <a:lstStyle/>
          <a:p>
            <a:fld id="{AF85B4E0-6DFD-1B4D-890F-436546DD43D2}" type="datetimeFigureOut">
              <a:rPr lang="en-US"/>
              <a:t>6/8/2022</a:t>
            </a:fld>
            <a:endParaRPr lang="en-US"/>
          </a:p>
        </p:txBody>
      </p:sp>
      <p:sp>
        <p:nvSpPr>
          <p:cNvPr id="6" name="Footer Placeholder 5">
            <a:extLst>
              <a:ext uri="{FF2B5EF4-FFF2-40B4-BE49-F238E27FC236}">
                <a16:creationId xmlns:a16="http://schemas.microsoft.com/office/drawing/2014/main" id="{CD9F72E6-9C73-C1B8-1ED9-02022B98B69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1C7CD6C-E87F-8491-2CAE-345B768FDD6E}"/>
              </a:ext>
            </a:extLst>
          </p:cNvPr>
          <p:cNvSpPr>
            <a:spLocks noGrp="1"/>
          </p:cNvSpPr>
          <p:nvPr>
            <p:ph type="sldNum" sz="quarter" idx="12"/>
          </p:nvPr>
        </p:nvSpPr>
        <p:spPr/>
        <p:txBody>
          <a:bodyPr/>
          <a:lstStyle/>
          <a:p>
            <a:fld id="{EF0A1E81-541B-DF41-9463-403BA4C4EE1D}" type="slidenum">
              <a:rPr lang="en-US"/>
              <a:t>‹#›</a:t>
            </a:fld>
            <a:endParaRPr lang="en-US"/>
          </a:p>
        </p:txBody>
      </p:sp>
    </p:spTree>
    <p:extLst>
      <p:ext uri="{BB962C8B-B14F-4D97-AF65-F5344CB8AC3E}">
        <p14:creationId xmlns:p14="http://schemas.microsoft.com/office/powerpoint/2010/main" val="41436202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BD1A7C-0EAA-CFF3-5633-7077B354E2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D26E70C-1228-CFEF-0855-8E0C948C788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A2E36D9-4CE8-63F5-7BC7-F861DB7BC4B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D78C1A2-9BBA-46B5-2B43-709621B31367}"/>
              </a:ext>
            </a:extLst>
          </p:cNvPr>
          <p:cNvSpPr>
            <a:spLocks noGrp="1"/>
          </p:cNvSpPr>
          <p:nvPr>
            <p:ph type="dt" sz="half" idx="10"/>
          </p:nvPr>
        </p:nvSpPr>
        <p:spPr/>
        <p:txBody>
          <a:bodyPr/>
          <a:lstStyle/>
          <a:p>
            <a:fld id="{AF85B4E0-6DFD-1B4D-890F-436546DD43D2}" type="datetimeFigureOut">
              <a:rPr lang="en-US"/>
              <a:t>6/8/2022</a:t>
            </a:fld>
            <a:endParaRPr lang="en-US"/>
          </a:p>
        </p:txBody>
      </p:sp>
      <p:sp>
        <p:nvSpPr>
          <p:cNvPr id="6" name="Footer Placeholder 5">
            <a:extLst>
              <a:ext uri="{FF2B5EF4-FFF2-40B4-BE49-F238E27FC236}">
                <a16:creationId xmlns:a16="http://schemas.microsoft.com/office/drawing/2014/main" id="{04ED8DCD-DC76-0C58-813E-1889C53CF4C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98ACD02-DB88-C295-4095-98F65F158DA6}"/>
              </a:ext>
            </a:extLst>
          </p:cNvPr>
          <p:cNvSpPr>
            <a:spLocks noGrp="1"/>
          </p:cNvSpPr>
          <p:nvPr>
            <p:ph type="sldNum" sz="quarter" idx="12"/>
          </p:nvPr>
        </p:nvSpPr>
        <p:spPr/>
        <p:txBody>
          <a:bodyPr/>
          <a:lstStyle/>
          <a:p>
            <a:fld id="{EF0A1E81-541B-DF41-9463-403BA4C4EE1D}" type="slidenum">
              <a:rPr lang="en-US"/>
              <a:t>‹#›</a:t>
            </a:fld>
            <a:endParaRPr lang="en-US"/>
          </a:p>
        </p:txBody>
      </p:sp>
    </p:spTree>
    <p:extLst>
      <p:ext uri="{BB962C8B-B14F-4D97-AF65-F5344CB8AC3E}">
        <p14:creationId xmlns:p14="http://schemas.microsoft.com/office/powerpoint/2010/main" val="29771190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A86688-6917-9455-DBE0-9DC677D5EAA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A5BEB6B-8DA7-F015-1FA8-7C9D9A842D6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EB605C-32DF-7A05-350C-B8994A12DBA2}"/>
              </a:ext>
            </a:extLst>
          </p:cNvPr>
          <p:cNvSpPr>
            <a:spLocks noGrp="1"/>
          </p:cNvSpPr>
          <p:nvPr>
            <p:ph type="dt" sz="half" idx="10"/>
          </p:nvPr>
        </p:nvSpPr>
        <p:spPr/>
        <p:txBody>
          <a:bodyPr/>
          <a:lstStyle/>
          <a:p>
            <a:fld id="{AF85B4E0-6DFD-1B4D-890F-436546DD43D2}" type="datetimeFigureOut">
              <a:rPr lang="en-US"/>
              <a:t>6/8/2022</a:t>
            </a:fld>
            <a:endParaRPr lang="en-US"/>
          </a:p>
        </p:txBody>
      </p:sp>
      <p:sp>
        <p:nvSpPr>
          <p:cNvPr id="5" name="Footer Placeholder 4">
            <a:extLst>
              <a:ext uri="{FF2B5EF4-FFF2-40B4-BE49-F238E27FC236}">
                <a16:creationId xmlns:a16="http://schemas.microsoft.com/office/drawing/2014/main" id="{39CCF9BE-0326-2E73-6574-A2D1D4B017A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8DD9006-E9DC-3357-31FB-68D8B5E45483}"/>
              </a:ext>
            </a:extLst>
          </p:cNvPr>
          <p:cNvSpPr>
            <a:spLocks noGrp="1"/>
          </p:cNvSpPr>
          <p:nvPr>
            <p:ph type="sldNum" sz="quarter" idx="12"/>
          </p:nvPr>
        </p:nvSpPr>
        <p:spPr/>
        <p:txBody>
          <a:bodyPr/>
          <a:lstStyle/>
          <a:p>
            <a:fld id="{EF0A1E81-541B-DF41-9463-403BA4C4EE1D}" type="slidenum">
              <a:rPr lang="en-US"/>
              <a:t>‹#›</a:t>
            </a:fld>
            <a:endParaRPr lang="en-US"/>
          </a:p>
        </p:txBody>
      </p:sp>
    </p:spTree>
    <p:extLst>
      <p:ext uri="{BB962C8B-B14F-4D97-AF65-F5344CB8AC3E}">
        <p14:creationId xmlns:p14="http://schemas.microsoft.com/office/powerpoint/2010/main" val="9362975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2247006-C836-E6B6-204C-11593D66EF4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96286F9-1C3A-F179-226E-3B65E420880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0B59EC9-BCAD-FDD1-5618-A3622C830147}"/>
              </a:ext>
            </a:extLst>
          </p:cNvPr>
          <p:cNvSpPr>
            <a:spLocks noGrp="1"/>
          </p:cNvSpPr>
          <p:nvPr>
            <p:ph type="dt" sz="half" idx="10"/>
          </p:nvPr>
        </p:nvSpPr>
        <p:spPr/>
        <p:txBody>
          <a:bodyPr/>
          <a:lstStyle/>
          <a:p>
            <a:fld id="{AF85B4E0-6DFD-1B4D-890F-436546DD43D2}" type="datetimeFigureOut">
              <a:rPr lang="en-US"/>
              <a:t>6/8/2022</a:t>
            </a:fld>
            <a:endParaRPr lang="en-US"/>
          </a:p>
        </p:txBody>
      </p:sp>
      <p:sp>
        <p:nvSpPr>
          <p:cNvPr id="5" name="Footer Placeholder 4">
            <a:extLst>
              <a:ext uri="{FF2B5EF4-FFF2-40B4-BE49-F238E27FC236}">
                <a16:creationId xmlns:a16="http://schemas.microsoft.com/office/drawing/2014/main" id="{A0289A66-2D83-D5FC-D27B-13304C64E9F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177CB6-01D9-17E6-ED44-D8FA89A0B4B6}"/>
              </a:ext>
            </a:extLst>
          </p:cNvPr>
          <p:cNvSpPr>
            <a:spLocks noGrp="1"/>
          </p:cNvSpPr>
          <p:nvPr>
            <p:ph type="sldNum" sz="quarter" idx="12"/>
          </p:nvPr>
        </p:nvSpPr>
        <p:spPr/>
        <p:txBody>
          <a:bodyPr/>
          <a:lstStyle/>
          <a:p>
            <a:fld id="{EF0A1E81-541B-DF41-9463-403BA4C4EE1D}" type="slidenum">
              <a:rPr lang="en-US"/>
              <a:t>‹#›</a:t>
            </a:fld>
            <a:endParaRPr lang="en-US"/>
          </a:p>
        </p:txBody>
      </p:sp>
    </p:spTree>
    <p:extLst>
      <p:ext uri="{BB962C8B-B14F-4D97-AF65-F5344CB8AC3E}">
        <p14:creationId xmlns:p14="http://schemas.microsoft.com/office/powerpoint/2010/main" val="33361394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DE51E02-56EC-D029-4B71-C269D4E3CA1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C1BA940-5E66-7BAF-A811-72A77F0ECFF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79EB8F9-0BD0-B16B-03F6-DD575031873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F85B4E0-6DFD-1B4D-890F-436546DD43D2}" type="datetimeFigureOut">
              <a:rPr lang="en-US"/>
              <a:t>6/8/2022</a:t>
            </a:fld>
            <a:endParaRPr lang="en-US"/>
          </a:p>
        </p:txBody>
      </p:sp>
      <p:sp>
        <p:nvSpPr>
          <p:cNvPr id="5" name="Footer Placeholder 4">
            <a:extLst>
              <a:ext uri="{FF2B5EF4-FFF2-40B4-BE49-F238E27FC236}">
                <a16:creationId xmlns:a16="http://schemas.microsoft.com/office/drawing/2014/main" id="{5902A586-A096-9BFC-70BC-C5BA3FD7AA7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7ED9C51-8777-958E-9C7B-E42CAF9930E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F0A1E81-541B-DF41-9463-403BA4C4EE1D}" type="slidenum">
              <a:rPr lang="en-US"/>
              <a:t>‹#›</a:t>
            </a:fld>
            <a:endParaRPr lang="en-US"/>
          </a:p>
        </p:txBody>
      </p:sp>
    </p:spTree>
    <p:extLst>
      <p:ext uri="{BB962C8B-B14F-4D97-AF65-F5344CB8AC3E}">
        <p14:creationId xmlns:p14="http://schemas.microsoft.com/office/powerpoint/2010/main" val="38454182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05F65F-2EF2-CC09-2F33-948BEA007F82}"/>
              </a:ext>
            </a:extLst>
          </p:cNvPr>
          <p:cNvSpPr>
            <a:spLocks noGrp="1"/>
          </p:cNvSpPr>
          <p:nvPr>
            <p:ph type="ctrTitle"/>
          </p:nvPr>
        </p:nvSpPr>
        <p:spPr/>
        <p:txBody>
          <a:bodyPr/>
          <a:lstStyle/>
          <a:p>
            <a:r>
              <a:rPr lang="en-IN" b="1">
                <a:solidFill>
                  <a:srgbClr val="C00000"/>
                </a:solidFill>
              </a:rPr>
              <a:t>बी.ए. प्रथम वर्ष, द्वितीय सेमेस्टर</a:t>
            </a:r>
            <a:endParaRPr lang="en-US" b="1">
              <a:solidFill>
                <a:srgbClr val="C00000"/>
              </a:solidFill>
            </a:endParaRPr>
          </a:p>
        </p:txBody>
      </p:sp>
      <p:sp>
        <p:nvSpPr>
          <p:cNvPr id="3" name="Subtitle 2">
            <a:extLst>
              <a:ext uri="{FF2B5EF4-FFF2-40B4-BE49-F238E27FC236}">
                <a16:creationId xmlns:a16="http://schemas.microsoft.com/office/drawing/2014/main" id="{C16FE003-C0E2-41D3-27D4-086970007552}"/>
              </a:ext>
            </a:extLst>
          </p:cNvPr>
          <p:cNvSpPr>
            <a:spLocks noGrp="1"/>
          </p:cNvSpPr>
          <p:nvPr>
            <p:ph type="subTitle" idx="1"/>
          </p:nvPr>
        </p:nvSpPr>
        <p:spPr/>
        <p:txBody>
          <a:bodyPr/>
          <a:lstStyle/>
          <a:p>
            <a:r>
              <a:rPr lang="en-IN" b="1">
                <a:solidFill>
                  <a:srgbClr val="C00000"/>
                </a:solidFill>
              </a:rPr>
              <a:t>इकाई-6</a:t>
            </a:r>
            <a:endParaRPr lang="en-US" b="1">
              <a:solidFill>
                <a:srgbClr val="C00000"/>
              </a:solidFill>
            </a:endParaRPr>
          </a:p>
        </p:txBody>
      </p:sp>
    </p:spTree>
    <p:extLst>
      <p:ext uri="{BB962C8B-B14F-4D97-AF65-F5344CB8AC3E}">
        <p14:creationId xmlns:p14="http://schemas.microsoft.com/office/powerpoint/2010/main" val="40094578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5A4BB4-839F-47D4-87B6-6D28234F65EC}"/>
              </a:ext>
            </a:extLst>
          </p:cNvPr>
          <p:cNvSpPr>
            <a:spLocks noGrp="1"/>
          </p:cNvSpPr>
          <p:nvPr>
            <p:ph type="title"/>
          </p:nvPr>
        </p:nvSpPr>
        <p:spPr/>
        <p:txBody>
          <a:bodyPr/>
          <a:lstStyle/>
          <a:p>
            <a:pPr algn="ctr"/>
            <a:r>
              <a:rPr lang="en-IN" b="1">
                <a:solidFill>
                  <a:srgbClr val="C00000"/>
                </a:solidFill>
              </a:rPr>
              <a:t>ब्याज की दर</a:t>
            </a:r>
            <a:r>
              <a:rPr lang="en-IN" b="1">
                <a:solidFill>
                  <a:srgbClr val="00B050"/>
                </a:solidFill>
              </a:rPr>
              <a:t> (rate of interest)</a:t>
            </a:r>
            <a:endParaRPr lang="en-US" b="1">
              <a:solidFill>
                <a:srgbClr val="00B050"/>
              </a:solidFill>
            </a:endParaRPr>
          </a:p>
        </p:txBody>
      </p:sp>
      <p:sp>
        <p:nvSpPr>
          <p:cNvPr id="3" name="Content Placeholder 2">
            <a:extLst>
              <a:ext uri="{FF2B5EF4-FFF2-40B4-BE49-F238E27FC236}">
                <a16:creationId xmlns:a16="http://schemas.microsoft.com/office/drawing/2014/main" id="{D9C00EDB-C9EA-EA6E-DA79-22287182FDEF}"/>
              </a:ext>
            </a:extLst>
          </p:cNvPr>
          <p:cNvSpPr>
            <a:spLocks noGrp="1"/>
          </p:cNvSpPr>
          <p:nvPr>
            <p:ph idx="1"/>
          </p:nvPr>
        </p:nvSpPr>
        <p:spPr/>
        <p:txBody>
          <a:bodyPr/>
          <a:lstStyle/>
          <a:p>
            <a:pPr marL="0" indent="0">
              <a:buNone/>
            </a:pPr>
            <a:r>
              <a:rPr lang="en-IN" b="1">
                <a:solidFill>
                  <a:srgbClr val="00B050"/>
                </a:solidFill>
              </a:rPr>
              <a:t>‘ब्याज’ पूंजी का भुगतान है।</a:t>
            </a:r>
          </a:p>
          <a:p>
            <a:pPr marL="0" indent="0">
              <a:buNone/>
            </a:pPr>
            <a:r>
              <a:rPr lang="en-IN" b="1">
                <a:solidFill>
                  <a:srgbClr val="0070C0"/>
                </a:solidFill>
              </a:rPr>
              <a:t>‘राष्ट्रीय आय का वह भाग जो धनोत्पादन में पूंजी की सेवाओं के लिए पूंजीपतियों को प्राप्त होता है, ब्याज कहलाता है।’</a:t>
            </a:r>
          </a:p>
          <a:p>
            <a:pPr marL="0" indent="0">
              <a:buNone/>
            </a:pPr>
            <a:r>
              <a:rPr lang="en-IN" b="1">
                <a:solidFill>
                  <a:srgbClr val="0070C0"/>
                </a:solidFill>
              </a:rPr>
              <a:t>पूंजी का लेन-देन प्रायः द्रव्य के रूप में होता है , इसलिए ब्याज का भुगतान भी मुद्रा के रूप में ही होता है।</a:t>
            </a:r>
          </a:p>
          <a:p>
            <a:pPr marL="0" indent="0">
              <a:buNone/>
            </a:pPr>
            <a:r>
              <a:rPr lang="en-IN" b="1">
                <a:solidFill>
                  <a:srgbClr val="C00000"/>
                </a:solidFill>
              </a:rPr>
              <a:t>कार्वर के शब्दों में, </a:t>
            </a:r>
            <a:r>
              <a:rPr lang="en-IN" b="1">
                <a:solidFill>
                  <a:srgbClr val="0070C0"/>
                </a:solidFill>
              </a:rPr>
              <a:t>“ब्याज वह आय है, जो पूंजी के स्वामी को प्राप्त होती है।”</a:t>
            </a:r>
          </a:p>
          <a:p>
            <a:pPr marL="0" indent="0">
              <a:buNone/>
            </a:pPr>
            <a:r>
              <a:rPr lang="en-IN" b="1">
                <a:solidFill>
                  <a:srgbClr val="0070C0"/>
                </a:solidFill>
              </a:rPr>
              <a:t>“पूंजी की सेवा तथा उत्पादन शक्ति के उपयोग के बदले में ,उधार लेने वाला जोधन पूंजीपति को उसके आत्म-त्याग व संयम के बदले में देता है उसी को अर्थशास्त्र में ब्याज कहते हैं।”</a:t>
            </a:r>
            <a:endParaRPr lang="en-US" b="1">
              <a:solidFill>
                <a:srgbClr val="0070C0"/>
              </a:solidFill>
            </a:endParaRPr>
          </a:p>
        </p:txBody>
      </p:sp>
    </p:spTree>
    <p:extLst>
      <p:ext uri="{BB962C8B-B14F-4D97-AF65-F5344CB8AC3E}">
        <p14:creationId xmlns:p14="http://schemas.microsoft.com/office/powerpoint/2010/main" val="954710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3CCF7A-3618-D035-9F51-F2F99263ABEC}"/>
              </a:ext>
            </a:extLst>
          </p:cNvPr>
          <p:cNvSpPr>
            <a:spLocks noGrp="1"/>
          </p:cNvSpPr>
          <p:nvPr>
            <p:ph type="title"/>
          </p:nvPr>
        </p:nvSpPr>
        <p:spPr/>
        <p:txBody>
          <a:bodyPr/>
          <a:lstStyle/>
          <a:p>
            <a:pPr algn="ctr"/>
            <a:r>
              <a:rPr lang="en-IN" b="1">
                <a:solidFill>
                  <a:srgbClr val="C00000"/>
                </a:solidFill>
              </a:rPr>
              <a:t>कुल ब्याज और शुद्ध ब्याज</a:t>
            </a:r>
            <a:br>
              <a:rPr lang="en-IN" b="1">
                <a:solidFill>
                  <a:srgbClr val="C00000"/>
                </a:solidFill>
              </a:rPr>
            </a:br>
            <a:r>
              <a:rPr lang="en-IN" b="1">
                <a:solidFill>
                  <a:srgbClr val="00B050"/>
                </a:solidFill>
              </a:rPr>
              <a:t>(Gross interest and Net interest)</a:t>
            </a:r>
            <a:endParaRPr lang="en-US" b="1">
              <a:solidFill>
                <a:srgbClr val="00B050"/>
              </a:solidFill>
            </a:endParaRPr>
          </a:p>
        </p:txBody>
      </p:sp>
      <p:sp>
        <p:nvSpPr>
          <p:cNvPr id="3" name="Content Placeholder 2">
            <a:extLst>
              <a:ext uri="{FF2B5EF4-FFF2-40B4-BE49-F238E27FC236}">
                <a16:creationId xmlns:a16="http://schemas.microsoft.com/office/drawing/2014/main" id="{0ABB70F4-2226-EA01-496F-9027E777DB72}"/>
              </a:ext>
            </a:extLst>
          </p:cNvPr>
          <p:cNvSpPr>
            <a:spLocks noGrp="1"/>
          </p:cNvSpPr>
          <p:nvPr>
            <p:ph idx="1"/>
          </p:nvPr>
        </p:nvSpPr>
        <p:spPr/>
        <p:txBody>
          <a:bodyPr>
            <a:normAutofit lnSpcReduction="10000"/>
          </a:bodyPr>
          <a:lstStyle/>
          <a:p>
            <a:pPr marL="0" indent="0">
              <a:buNone/>
            </a:pPr>
            <a:r>
              <a:rPr lang="en-IN" b="1">
                <a:solidFill>
                  <a:srgbClr val="C00000"/>
                </a:solidFill>
              </a:rPr>
              <a:t>शुद्ध ब्याज- </a:t>
            </a:r>
            <a:r>
              <a:rPr lang="en-IN" b="1">
                <a:solidFill>
                  <a:srgbClr val="0070C0"/>
                </a:solidFill>
              </a:rPr>
              <a:t>यह केवल पूंजी के उपयोग के लिए किया जाने वाला भुगतान है। प्रत्येक ऋण दाता एक ही राशि के लिए विभिन्न शुद्ध ब्याज ले सकता है और शुद्ध ब्याज की राशि द्रव्य की राशि और जिस अवधि के लिए उधार लिया और दिया जा रहा है उसके अनुसार भी बदल सकते हैं।यदि हम यह मान ले की द्रव्य बराबर समय के लिए उधार लिया और दिया जाता है, तो विभिन्न बाजारों में शुद्ध ब्याज में बहुत बड़ी विभिन्नता नहीं होती है।</a:t>
            </a:r>
          </a:p>
          <a:p>
            <a:pPr marL="0" indent="0">
              <a:buNone/>
            </a:pPr>
            <a:r>
              <a:rPr lang="en-IN" b="1">
                <a:solidFill>
                  <a:srgbClr val="0070C0"/>
                </a:solidFill>
              </a:rPr>
              <a:t>स्पष्ट है कि जब पूंजीपति पूंजी का निवेश इस प्रकार करता है कि ना तो उसकी पूंजी को जोखिम हो, न ऋण वसूल करने में उसे कोई कठिनाई हो तथा उसे पूंजी की व्यवस्था करने में ना कुछ व्यय ही करना पड़े तब पूंजीपति को जो कुछ भी ब्याज मिलता है उसे निबल ब्याज कप्रतिफल अतः  निवल ब्याज केवल पूंजीपति के त्याग का प्रतिफल है।</a:t>
            </a:r>
            <a:endParaRPr lang="en-US" b="1">
              <a:solidFill>
                <a:srgbClr val="0070C0"/>
              </a:solidFill>
            </a:endParaRPr>
          </a:p>
        </p:txBody>
      </p:sp>
    </p:spTree>
    <p:extLst>
      <p:ext uri="{BB962C8B-B14F-4D97-AF65-F5344CB8AC3E}">
        <p14:creationId xmlns:p14="http://schemas.microsoft.com/office/powerpoint/2010/main" val="19872380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54A8C-C603-41C0-2832-95030012F01D}"/>
              </a:ext>
            </a:extLst>
          </p:cNvPr>
          <p:cNvSpPr>
            <a:spLocks noGrp="1"/>
          </p:cNvSpPr>
          <p:nvPr>
            <p:ph type="title"/>
          </p:nvPr>
        </p:nvSpPr>
        <p:spPr/>
        <p:txBody>
          <a:bodyPr/>
          <a:lstStyle/>
          <a:p>
            <a:pPr algn="ctr"/>
            <a:r>
              <a:rPr lang="en-IN" b="1">
                <a:solidFill>
                  <a:srgbClr val="C00000"/>
                </a:solidFill>
              </a:rPr>
              <a:t> ब्याज का निर्धारण</a:t>
            </a:r>
            <a:br>
              <a:rPr lang="en-IN" b="1">
                <a:solidFill>
                  <a:srgbClr val="C00000"/>
                </a:solidFill>
              </a:rPr>
            </a:br>
            <a:r>
              <a:rPr lang="en-IN" b="1">
                <a:solidFill>
                  <a:srgbClr val="00B050"/>
                </a:solidFill>
              </a:rPr>
              <a:t>(Determination of interest)</a:t>
            </a:r>
            <a:endParaRPr lang="en-US" b="1">
              <a:solidFill>
                <a:srgbClr val="00B050"/>
              </a:solidFill>
            </a:endParaRPr>
          </a:p>
        </p:txBody>
      </p:sp>
      <p:sp>
        <p:nvSpPr>
          <p:cNvPr id="3" name="Content Placeholder 2">
            <a:extLst>
              <a:ext uri="{FF2B5EF4-FFF2-40B4-BE49-F238E27FC236}">
                <a16:creationId xmlns:a16="http://schemas.microsoft.com/office/drawing/2014/main" id="{C2467506-468B-27BB-FF6A-4EE0F284065A}"/>
              </a:ext>
            </a:extLst>
          </p:cNvPr>
          <p:cNvSpPr>
            <a:spLocks noGrp="1"/>
          </p:cNvSpPr>
          <p:nvPr>
            <p:ph idx="1"/>
          </p:nvPr>
        </p:nvSpPr>
        <p:spPr>
          <a:xfrm>
            <a:off x="-117277" y="1905992"/>
            <a:ext cx="10515600" cy="4351338"/>
          </a:xfrm>
        </p:spPr>
        <p:txBody>
          <a:bodyPr>
            <a:normAutofit lnSpcReduction="10000"/>
          </a:bodyPr>
          <a:lstStyle/>
          <a:p>
            <a:pPr marL="0" indent="0">
              <a:buNone/>
            </a:pPr>
            <a:r>
              <a:rPr lang="en-IN" b="1">
                <a:solidFill>
                  <a:srgbClr val="0070C0"/>
                </a:solidFill>
              </a:rPr>
              <a:t>ब्याज की दर कैसे निर्धारित की जाती है, इस संदर्भ में अर्थशास्त्रियों में मतभेद है इस संदर्भ में-</a:t>
            </a:r>
          </a:p>
          <a:p>
            <a:pPr marL="514350" indent="-514350">
              <a:buFont typeface="+mj-lt"/>
              <a:buAutoNum type="arabicPeriod"/>
            </a:pPr>
            <a:r>
              <a:rPr lang="en-IN" b="1">
                <a:solidFill>
                  <a:srgbClr val="0070C0"/>
                </a:solidFill>
              </a:rPr>
              <a:t>परिवर्जन सिद्धांत का प्रतिपादन क्लासिकल (प्रतिष्ठित) अर्थशास्त्रियों ने,</a:t>
            </a:r>
          </a:p>
          <a:p>
            <a:pPr marL="514350" indent="-514350">
              <a:buFont typeface="+mj-lt"/>
              <a:buAutoNum type="arabicPeriod"/>
            </a:pPr>
            <a:r>
              <a:rPr lang="en-IN" b="1">
                <a:solidFill>
                  <a:srgbClr val="0070C0"/>
                </a:solidFill>
              </a:rPr>
              <a:t>बढौती सिद्धांत का प्रतिपादन ऑस्ट्रियन अर्थशास्त्री वाम बावर्क  ने,</a:t>
            </a:r>
          </a:p>
          <a:p>
            <a:pPr marL="514350" indent="-514350">
              <a:buFont typeface="+mj-lt"/>
              <a:buAutoNum type="arabicPeriod"/>
            </a:pPr>
            <a:r>
              <a:rPr lang="en-IN" b="1">
                <a:solidFill>
                  <a:srgbClr val="0070C0"/>
                </a:solidFill>
              </a:rPr>
              <a:t>समय अधिमान सिद्धांत का प्रतिपादन इर्विंग फिशर और कुछ अन्य अर्थशास्त्रियों ने,</a:t>
            </a:r>
          </a:p>
          <a:p>
            <a:pPr marL="514350" indent="-514350">
              <a:buFont typeface="+mj-lt"/>
              <a:buAutoNum type="arabicPeriod"/>
            </a:pPr>
            <a:r>
              <a:rPr lang="en-IN" b="1">
                <a:solidFill>
                  <a:srgbClr val="0070C0"/>
                </a:solidFill>
              </a:rPr>
              <a:t>उधार देय कोश सिद्धांत का प्रतिपादन स्वीडिश अर्थशास्त्रियों ने,</a:t>
            </a:r>
          </a:p>
          <a:p>
            <a:pPr marL="514350" indent="-514350">
              <a:buFont typeface="+mj-lt"/>
              <a:buAutoNum type="arabicPeriod"/>
            </a:pPr>
            <a:r>
              <a:rPr lang="en-IN" b="1">
                <a:solidFill>
                  <a:srgbClr val="0070C0"/>
                </a:solidFill>
              </a:rPr>
              <a:t>तरलता पसंदगी सिद्धांत का प्रतिपादन जॉन मेनार्ड कींस ने तथा</a:t>
            </a:r>
          </a:p>
          <a:p>
            <a:pPr marL="514350" indent="-514350">
              <a:buFont typeface="+mj-lt"/>
              <a:buAutoNum type="arabicPeriod"/>
            </a:pPr>
            <a:r>
              <a:rPr lang="en-IN" b="1">
                <a:solidFill>
                  <a:srgbClr val="0070C0"/>
                </a:solidFill>
              </a:rPr>
              <a:t>आधुनिक सिद्धांत या वक्रो के सिद्धांत का प्रतिपादन हेन्सन एवं हिक्स नामा अर्थशास्त्रियों ने किया।</a:t>
            </a:r>
            <a:endParaRPr lang="en-US" b="1">
              <a:solidFill>
                <a:srgbClr val="0070C0"/>
              </a:solidFill>
            </a:endParaRPr>
          </a:p>
        </p:txBody>
      </p:sp>
    </p:spTree>
    <p:extLst>
      <p:ext uri="{BB962C8B-B14F-4D97-AF65-F5344CB8AC3E}">
        <p14:creationId xmlns:p14="http://schemas.microsoft.com/office/powerpoint/2010/main" val="42334058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B94BCD-39EB-BEA6-F65C-018FF973945C}"/>
              </a:ext>
            </a:extLst>
          </p:cNvPr>
          <p:cNvSpPr>
            <a:spLocks noGrp="1"/>
          </p:cNvSpPr>
          <p:nvPr>
            <p:ph type="title"/>
          </p:nvPr>
        </p:nvSpPr>
        <p:spPr/>
        <p:txBody>
          <a:bodyPr/>
          <a:lstStyle/>
          <a:p>
            <a:pPr algn="ctr"/>
            <a:r>
              <a:rPr lang="en-IN" b="1">
                <a:solidFill>
                  <a:srgbClr val="C00000"/>
                </a:solidFill>
              </a:rPr>
              <a:t>परिवर्जन, बढ़ौती एवं अधिमान सिद्धांत की आलोचनाएं</a:t>
            </a:r>
            <a:endParaRPr lang="en-US" b="1">
              <a:solidFill>
                <a:srgbClr val="C00000"/>
              </a:solidFill>
            </a:endParaRPr>
          </a:p>
        </p:txBody>
      </p:sp>
      <p:sp>
        <p:nvSpPr>
          <p:cNvPr id="3" name="Content Placeholder 2">
            <a:extLst>
              <a:ext uri="{FF2B5EF4-FFF2-40B4-BE49-F238E27FC236}">
                <a16:creationId xmlns:a16="http://schemas.microsoft.com/office/drawing/2014/main" id="{83B71CC0-00F5-D6FD-BD50-B31257C2E11F}"/>
              </a:ext>
            </a:extLst>
          </p:cNvPr>
          <p:cNvSpPr>
            <a:spLocks noGrp="1"/>
          </p:cNvSpPr>
          <p:nvPr>
            <p:ph idx="1"/>
          </p:nvPr>
        </p:nvSpPr>
        <p:spPr/>
        <p:txBody>
          <a:bodyPr/>
          <a:lstStyle/>
          <a:p>
            <a:pPr marL="514350" indent="-514350">
              <a:buFont typeface="+mj-lt"/>
              <a:buAutoNum type="arabicPeriod"/>
            </a:pPr>
            <a:r>
              <a:rPr lang="en-IN" b="1">
                <a:solidFill>
                  <a:srgbClr val="0070C0"/>
                </a:solidFill>
              </a:rPr>
              <a:t>पूर्ण रोजगार की मान्यता</a:t>
            </a:r>
          </a:p>
          <a:p>
            <a:pPr marL="514350" indent="-514350">
              <a:buFont typeface="+mj-lt"/>
              <a:buAutoNum type="arabicPeriod"/>
            </a:pPr>
            <a:r>
              <a:rPr lang="en-IN" b="1">
                <a:solidFill>
                  <a:srgbClr val="0070C0"/>
                </a:solidFill>
              </a:rPr>
              <a:t>बचत के अनेक कारण</a:t>
            </a:r>
          </a:p>
          <a:p>
            <a:pPr marL="514350" indent="-514350">
              <a:buFont typeface="+mj-lt"/>
              <a:buAutoNum type="arabicPeriod"/>
            </a:pPr>
            <a:r>
              <a:rPr lang="en-IN" b="1">
                <a:solidFill>
                  <a:srgbClr val="0070C0"/>
                </a:solidFill>
              </a:rPr>
              <a:t>आधुनिक आर्थिक संगठन में आधार बैंकों द्वारा दिया जाता है।</a:t>
            </a:r>
            <a:endParaRPr lang="en-US" b="1">
              <a:solidFill>
                <a:srgbClr val="0070C0"/>
              </a:solidFill>
            </a:endParaRPr>
          </a:p>
        </p:txBody>
      </p:sp>
    </p:spTree>
    <p:extLst>
      <p:ext uri="{BB962C8B-B14F-4D97-AF65-F5344CB8AC3E}">
        <p14:creationId xmlns:p14="http://schemas.microsoft.com/office/powerpoint/2010/main" val="24605851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F5CA98-C9BF-F0AD-1202-DEBC7B1429A8}"/>
              </a:ext>
            </a:extLst>
          </p:cNvPr>
          <p:cNvSpPr>
            <a:spLocks noGrp="1"/>
          </p:cNvSpPr>
          <p:nvPr>
            <p:ph type="title"/>
          </p:nvPr>
        </p:nvSpPr>
        <p:spPr/>
        <p:txBody>
          <a:bodyPr/>
          <a:lstStyle/>
          <a:p>
            <a:pPr algn="ctr"/>
            <a:r>
              <a:rPr lang="en-IN" b="1">
                <a:solidFill>
                  <a:srgbClr val="C00000"/>
                </a:solidFill>
              </a:rPr>
              <a:t>उधार देय कोष की मांग</a:t>
            </a:r>
            <a:r>
              <a:rPr lang="en-IN" b="1">
                <a:solidFill>
                  <a:srgbClr val="00B050"/>
                </a:solidFill>
              </a:rPr>
              <a:t> (Demand for loanable fund)</a:t>
            </a:r>
            <a:endParaRPr lang="en-US" b="1">
              <a:solidFill>
                <a:srgbClr val="00B050"/>
              </a:solidFill>
            </a:endParaRPr>
          </a:p>
        </p:txBody>
      </p:sp>
      <p:sp>
        <p:nvSpPr>
          <p:cNvPr id="3" name="Content Placeholder 2">
            <a:extLst>
              <a:ext uri="{FF2B5EF4-FFF2-40B4-BE49-F238E27FC236}">
                <a16:creationId xmlns:a16="http://schemas.microsoft.com/office/drawing/2014/main" id="{034AF473-1685-4926-C64B-6BA378FB9EFE}"/>
              </a:ext>
            </a:extLst>
          </p:cNvPr>
          <p:cNvSpPr>
            <a:spLocks noGrp="1"/>
          </p:cNvSpPr>
          <p:nvPr>
            <p:ph idx="1"/>
          </p:nvPr>
        </p:nvSpPr>
        <p:spPr/>
        <p:txBody>
          <a:bodyPr/>
          <a:lstStyle/>
          <a:p>
            <a:pPr marL="514350" indent="-514350">
              <a:buFont typeface="+mj-lt"/>
              <a:buAutoNum type="arabicPeriod"/>
            </a:pPr>
            <a:r>
              <a:rPr lang="en-IN" b="1">
                <a:solidFill>
                  <a:srgbClr val="0070C0"/>
                </a:solidFill>
              </a:rPr>
              <a:t>विनियोजन के लिए मांग</a:t>
            </a:r>
          </a:p>
          <a:p>
            <a:pPr marL="514350" indent="-514350">
              <a:buFont typeface="+mj-lt"/>
              <a:buAutoNum type="arabicPeriod"/>
            </a:pPr>
            <a:r>
              <a:rPr lang="en-IN" b="1">
                <a:solidFill>
                  <a:srgbClr val="0070C0"/>
                </a:solidFill>
              </a:rPr>
              <a:t>उपभोग वस्तुओं को खरीदने के लिए ऋण की मांग</a:t>
            </a:r>
          </a:p>
          <a:p>
            <a:pPr marL="514350" indent="-514350">
              <a:buFont typeface="+mj-lt"/>
              <a:buAutoNum type="arabicPeriod"/>
            </a:pPr>
            <a:r>
              <a:rPr lang="en-IN" b="1">
                <a:solidFill>
                  <a:srgbClr val="0070C0"/>
                </a:solidFill>
              </a:rPr>
              <a:t>सरकार द्वारा  ऋण की मांग</a:t>
            </a:r>
          </a:p>
          <a:p>
            <a:pPr marL="514350" indent="-514350">
              <a:buFont typeface="+mj-lt"/>
              <a:buAutoNum type="arabicPeriod"/>
            </a:pPr>
            <a:r>
              <a:rPr lang="en-IN" b="1">
                <a:solidFill>
                  <a:srgbClr val="0070C0"/>
                </a:solidFill>
              </a:rPr>
              <a:t>संग्रह के लिए मांग।</a:t>
            </a:r>
            <a:endParaRPr lang="en-US" b="1">
              <a:solidFill>
                <a:srgbClr val="0070C0"/>
              </a:solidFill>
            </a:endParaRPr>
          </a:p>
        </p:txBody>
      </p:sp>
    </p:spTree>
    <p:extLst>
      <p:ext uri="{BB962C8B-B14F-4D97-AF65-F5344CB8AC3E}">
        <p14:creationId xmlns:p14="http://schemas.microsoft.com/office/powerpoint/2010/main" val="18044469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B77EE-BBAA-1983-E218-2852F951FBC8}"/>
              </a:ext>
            </a:extLst>
          </p:cNvPr>
          <p:cNvSpPr>
            <a:spLocks noGrp="1"/>
          </p:cNvSpPr>
          <p:nvPr>
            <p:ph type="title"/>
          </p:nvPr>
        </p:nvSpPr>
        <p:spPr/>
        <p:txBody>
          <a:bodyPr/>
          <a:lstStyle/>
          <a:p>
            <a:pPr algn="ctr"/>
            <a:r>
              <a:rPr lang="en-IN" b="1">
                <a:solidFill>
                  <a:srgbClr val="C00000"/>
                </a:solidFill>
              </a:rPr>
              <a:t>उधार देय कोष की पूर्ति</a:t>
            </a:r>
            <a:r>
              <a:rPr lang="en-IN" b="1">
                <a:solidFill>
                  <a:srgbClr val="00B050"/>
                </a:solidFill>
              </a:rPr>
              <a:t> (Supply of loanable fund)</a:t>
            </a:r>
            <a:endParaRPr lang="en-US" b="1">
              <a:solidFill>
                <a:srgbClr val="00B050"/>
              </a:solidFill>
            </a:endParaRPr>
          </a:p>
        </p:txBody>
      </p:sp>
      <p:sp>
        <p:nvSpPr>
          <p:cNvPr id="3" name="Content Placeholder 2">
            <a:extLst>
              <a:ext uri="{FF2B5EF4-FFF2-40B4-BE49-F238E27FC236}">
                <a16:creationId xmlns:a16="http://schemas.microsoft.com/office/drawing/2014/main" id="{F841488E-E9EE-36AA-076A-3B713FEC1F66}"/>
              </a:ext>
            </a:extLst>
          </p:cNvPr>
          <p:cNvSpPr>
            <a:spLocks noGrp="1"/>
          </p:cNvSpPr>
          <p:nvPr>
            <p:ph idx="1"/>
          </p:nvPr>
        </p:nvSpPr>
        <p:spPr/>
        <p:txBody>
          <a:bodyPr/>
          <a:lstStyle/>
          <a:p>
            <a:pPr marL="514350" indent="-514350">
              <a:buFont typeface="+mj-lt"/>
              <a:buAutoNum type="arabicPeriod"/>
            </a:pPr>
            <a:r>
              <a:rPr lang="en-IN" b="1">
                <a:solidFill>
                  <a:srgbClr val="0070C0"/>
                </a:solidFill>
              </a:rPr>
              <a:t>बचते</a:t>
            </a:r>
          </a:p>
          <a:p>
            <a:pPr marL="514350" indent="-514350">
              <a:buFont typeface="+mj-lt"/>
              <a:buAutoNum type="arabicPeriod"/>
            </a:pPr>
            <a:r>
              <a:rPr lang="en-IN" b="1">
                <a:solidFill>
                  <a:srgbClr val="0070C0"/>
                </a:solidFill>
              </a:rPr>
              <a:t>बैंक साख</a:t>
            </a:r>
          </a:p>
          <a:p>
            <a:pPr marL="514350" indent="-514350">
              <a:buFont typeface="+mj-lt"/>
              <a:buAutoNum type="arabicPeriod"/>
            </a:pPr>
            <a:r>
              <a:rPr lang="en-IN" b="1">
                <a:solidFill>
                  <a:srgbClr val="0070C0"/>
                </a:solidFill>
              </a:rPr>
              <a:t>आविनियोग</a:t>
            </a:r>
          </a:p>
          <a:p>
            <a:pPr marL="514350" indent="-514350">
              <a:buFont typeface="+mj-lt"/>
              <a:buAutoNum type="arabicPeriod"/>
            </a:pPr>
            <a:r>
              <a:rPr lang="en-IN" b="1">
                <a:solidFill>
                  <a:srgbClr val="0070C0"/>
                </a:solidFill>
              </a:rPr>
              <a:t>वीसंचयन।</a:t>
            </a:r>
          </a:p>
          <a:p>
            <a:pPr marL="0" indent="0">
              <a:buNone/>
            </a:pPr>
            <a:endParaRPr lang="en-US" b="1">
              <a:solidFill>
                <a:srgbClr val="0070C0"/>
              </a:solidFill>
            </a:endParaRPr>
          </a:p>
        </p:txBody>
      </p:sp>
    </p:spTree>
    <p:extLst>
      <p:ext uri="{BB962C8B-B14F-4D97-AF65-F5344CB8AC3E}">
        <p14:creationId xmlns:p14="http://schemas.microsoft.com/office/powerpoint/2010/main" val="32403705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9EEF3-2180-A092-BB96-8F90B33C1F20}"/>
              </a:ext>
            </a:extLst>
          </p:cNvPr>
          <p:cNvSpPr>
            <a:spLocks noGrp="1"/>
          </p:cNvSpPr>
          <p:nvPr>
            <p:ph type="title"/>
          </p:nvPr>
        </p:nvSpPr>
        <p:spPr/>
        <p:txBody>
          <a:bodyPr>
            <a:normAutofit fontScale="90000"/>
          </a:bodyPr>
          <a:lstStyle/>
          <a:p>
            <a:pPr algn="ctr"/>
            <a:r>
              <a:rPr lang="en-IN" b="1">
                <a:solidFill>
                  <a:srgbClr val="C00000"/>
                </a:solidFill>
              </a:rPr>
              <a:t>कीन्स के तरलता पसंदगी सिद्धांत की आलोचना</a:t>
            </a:r>
            <a:br>
              <a:rPr lang="en-IN" b="1">
                <a:solidFill>
                  <a:srgbClr val="C00000"/>
                </a:solidFill>
              </a:rPr>
            </a:br>
            <a:r>
              <a:rPr lang="en-IN" b="1">
                <a:solidFill>
                  <a:srgbClr val="00B050"/>
                </a:solidFill>
              </a:rPr>
              <a:t>(Criticism of keynes’s liquidity preference theory) </a:t>
            </a:r>
            <a:endParaRPr lang="en-US" b="1">
              <a:solidFill>
                <a:srgbClr val="00B050"/>
              </a:solidFill>
            </a:endParaRPr>
          </a:p>
        </p:txBody>
      </p:sp>
      <p:sp>
        <p:nvSpPr>
          <p:cNvPr id="3" name="Content Placeholder 2">
            <a:extLst>
              <a:ext uri="{FF2B5EF4-FFF2-40B4-BE49-F238E27FC236}">
                <a16:creationId xmlns:a16="http://schemas.microsoft.com/office/drawing/2014/main" id="{FA493877-1AE4-87B2-FE5B-EE509862F34E}"/>
              </a:ext>
            </a:extLst>
          </p:cNvPr>
          <p:cNvSpPr>
            <a:spLocks noGrp="1"/>
          </p:cNvSpPr>
          <p:nvPr>
            <p:ph idx="1"/>
          </p:nvPr>
        </p:nvSpPr>
        <p:spPr/>
        <p:txBody>
          <a:bodyPr/>
          <a:lstStyle/>
          <a:p>
            <a:pPr marL="514350" indent="-514350">
              <a:buFont typeface="+mj-lt"/>
              <a:buAutoNum type="arabicPeriod"/>
            </a:pPr>
            <a:r>
              <a:rPr lang="en-IN" b="1">
                <a:solidFill>
                  <a:srgbClr val="0070C0"/>
                </a:solidFill>
              </a:rPr>
              <a:t>अनिर्धारित</a:t>
            </a:r>
          </a:p>
          <a:p>
            <a:pPr marL="514350" indent="-514350">
              <a:buFont typeface="+mj-lt"/>
              <a:buAutoNum type="arabicPeriod"/>
            </a:pPr>
            <a:r>
              <a:rPr lang="en-IN" b="1">
                <a:solidFill>
                  <a:srgbClr val="0070C0"/>
                </a:solidFill>
              </a:rPr>
              <a:t>वास्तविक तत्वों की उपेक्षा</a:t>
            </a:r>
          </a:p>
          <a:p>
            <a:pPr marL="514350" indent="-514350">
              <a:buFont typeface="+mj-lt"/>
              <a:buAutoNum type="arabicPeriod"/>
            </a:pPr>
            <a:r>
              <a:rPr lang="en-IN" b="1">
                <a:solidFill>
                  <a:srgbClr val="0070C0"/>
                </a:solidFill>
              </a:rPr>
              <a:t>बचत तत्व की उपेक्षा</a:t>
            </a:r>
          </a:p>
          <a:p>
            <a:pPr marL="514350" indent="-514350">
              <a:buFont typeface="+mj-lt"/>
              <a:buAutoNum type="arabicPeriod"/>
            </a:pPr>
            <a:r>
              <a:rPr lang="en-IN" b="1">
                <a:solidFill>
                  <a:srgbClr val="0070C0"/>
                </a:solidFill>
              </a:rPr>
              <a:t>वास्तविक तथ्यों के विपरीत</a:t>
            </a:r>
          </a:p>
          <a:p>
            <a:pPr marL="514350" indent="-514350">
              <a:buFont typeface="+mj-lt"/>
              <a:buAutoNum type="arabicPeriod"/>
            </a:pPr>
            <a:r>
              <a:rPr lang="en-IN" b="1">
                <a:solidFill>
                  <a:srgbClr val="0070C0"/>
                </a:solidFill>
              </a:rPr>
              <a:t>ब्याज, पूंजी की उत्पादकता का पुरस्कार।</a:t>
            </a:r>
            <a:endParaRPr lang="en-US" b="1">
              <a:solidFill>
                <a:srgbClr val="0070C0"/>
              </a:solidFill>
            </a:endParaRPr>
          </a:p>
        </p:txBody>
      </p:sp>
    </p:spTree>
    <p:extLst>
      <p:ext uri="{BB962C8B-B14F-4D97-AF65-F5344CB8AC3E}">
        <p14:creationId xmlns:p14="http://schemas.microsoft.com/office/powerpoint/2010/main" val="36421301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C5D1B0-51F1-F874-9C37-99E32A8F140A}"/>
              </a:ext>
            </a:extLst>
          </p:cNvPr>
          <p:cNvSpPr>
            <a:spLocks noGrp="1"/>
          </p:cNvSpPr>
          <p:nvPr>
            <p:ph type="title"/>
          </p:nvPr>
        </p:nvSpPr>
        <p:spPr/>
        <p:txBody>
          <a:bodyPr/>
          <a:lstStyle/>
          <a:p>
            <a:pPr algn="ctr"/>
            <a:r>
              <a:rPr lang="en-IN" b="1">
                <a:solidFill>
                  <a:srgbClr val="C00000"/>
                </a:solidFill>
              </a:rPr>
              <a:t>ब्याज से संबंधित कुछ समस्याएं</a:t>
            </a:r>
            <a:br>
              <a:rPr lang="en-IN" b="1">
                <a:solidFill>
                  <a:srgbClr val="C00000"/>
                </a:solidFill>
              </a:rPr>
            </a:br>
            <a:r>
              <a:rPr lang="en-IN" b="1">
                <a:solidFill>
                  <a:srgbClr val="00B050"/>
                </a:solidFill>
              </a:rPr>
              <a:t>(Some problems related to interest)</a:t>
            </a:r>
            <a:endParaRPr lang="en-US" b="1">
              <a:solidFill>
                <a:srgbClr val="00B050"/>
              </a:solidFill>
            </a:endParaRPr>
          </a:p>
        </p:txBody>
      </p:sp>
      <p:sp>
        <p:nvSpPr>
          <p:cNvPr id="3" name="Content Placeholder 2">
            <a:extLst>
              <a:ext uri="{FF2B5EF4-FFF2-40B4-BE49-F238E27FC236}">
                <a16:creationId xmlns:a16="http://schemas.microsoft.com/office/drawing/2014/main" id="{B3601479-A275-46F1-5970-B9A51E7A37CE}"/>
              </a:ext>
            </a:extLst>
          </p:cNvPr>
          <p:cNvSpPr>
            <a:spLocks noGrp="1"/>
          </p:cNvSpPr>
          <p:nvPr>
            <p:ph idx="1"/>
          </p:nvPr>
        </p:nvSpPr>
        <p:spPr/>
        <p:txBody>
          <a:bodyPr/>
          <a:lstStyle/>
          <a:p>
            <a:pPr marL="514350" indent="-514350">
              <a:buFont typeface="+mj-lt"/>
              <a:buAutoNum type="arabicPeriod"/>
            </a:pPr>
            <a:r>
              <a:rPr lang="en-IN" b="1">
                <a:solidFill>
                  <a:srgbClr val="0070C0"/>
                </a:solidFill>
              </a:rPr>
              <a:t>ब्याज की दर शून्य</a:t>
            </a:r>
          </a:p>
          <a:p>
            <a:pPr marL="514350" indent="-514350">
              <a:buFont typeface="+mj-lt"/>
              <a:buAutoNum type="arabicPeriod"/>
            </a:pPr>
            <a:r>
              <a:rPr lang="en-IN" b="1">
                <a:solidFill>
                  <a:srgbClr val="0070C0"/>
                </a:solidFill>
              </a:rPr>
              <a:t>ब्याज की दर में भिन्नता</a:t>
            </a:r>
          </a:p>
          <a:p>
            <a:pPr marL="514350" indent="-514350">
              <a:buFont typeface="+mj-lt"/>
              <a:buAutoNum type="arabicPeriod"/>
            </a:pPr>
            <a:r>
              <a:rPr lang="en-IN" b="1">
                <a:solidFill>
                  <a:srgbClr val="0070C0"/>
                </a:solidFill>
              </a:rPr>
              <a:t>ब्याज की दर और आर्थिक विकास।</a:t>
            </a:r>
            <a:endParaRPr lang="en-US" b="1">
              <a:solidFill>
                <a:srgbClr val="0070C0"/>
              </a:solidFill>
            </a:endParaRPr>
          </a:p>
        </p:txBody>
      </p:sp>
    </p:spTree>
    <p:extLst>
      <p:ext uri="{BB962C8B-B14F-4D97-AF65-F5344CB8AC3E}">
        <p14:creationId xmlns:p14="http://schemas.microsoft.com/office/powerpoint/2010/main" val="65934071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9</Slides>
  <Notes>0</Notes>
  <HiddenSlides>0</HiddenSlide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बी.ए. प्रथम वर्ष, द्वितीय सेमेस्टर</vt:lpstr>
      <vt:lpstr>ब्याज की दर (rate of interest)</vt:lpstr>
      <vt:lpstr>कुल ब्याज और शुद्ध ब्याज (Gross interest and Net interest)</vt:lpstr>
      <vt:lpstr> ब्याज का निर्धारण (Determination of interest)</vt:lpstr>
      <vt:lpstr>परिवर्जन, बढ़ौती एवं अधिमान सिद्धांत की आलोचनाएं</vt:lpstr>
      <vt:lpstr>उधार देय कोष की मांग (Demand for loanable fund)</vt:lpstr>
      <vt:lpstr>उधार देय कोष की पूर्ति (Supply of loanable fund)</vt:lpstr>
      <vt:lpstr>कीन्स के तरलता पसंदगी सिद्धांत की आलोचना (Criticism of keynes’s liquidity preference theory) </vt:lpstr>
      <vt:lpstr>ब्याज से संबंधित कुछ समस्याएं (Some problems related to interest)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बी.ए. प्रथम वर्ष, द्वितीय सेमेस्टर</dc:title>
  <dc:creator>Unknown User</dc:creator>
  <cp:lastModifiedBy>Unknown User</cp:lastModifiedBy>
  <cp:revision>2</cp:revision>
  <dcterms:created xsi:type="dcterms:W3CDTF">2022-06-07T06:33:16Z</dcterms:created>
  <dcterms:modified xsi:type="dcterms:W3CDTF">2022-06-08T07:25:18Z</dcterms:modified>
</cp:coreProperties>
</file>