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A62E-F648-9D49-A99F-4B53C9A1F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4DD84-98E6-6B42-A006-B3CBDF86D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3EC68-F67A-CE40-A11D-D99CA1FC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99EF1-B80D-564A-B58D-5E81D35A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C45F8-A0D9-8F41-8B57-DD920B5A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268FE-9530-E348-A844-BC6F3DA4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3606E-3FA4-6B48-AB22-A4859D47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AE6CE-D1B0-114B-B38D-85086FDB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A2FCA-A799-5844-BD0C-19A4C18B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02B5-0EC9-E545-99FB-E9D9F38E3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10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502C-708D-F940-B1F9-6E3E5A889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EEC51-AE76-FF4D-A6DF-CC36A9165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1BED4-7BA4-9D40-92E0-8549969F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3F436-2C05-0A4C-89E9-674F7EE4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1A8C6-E7A2-E549-B82C-29C448C5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5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7FC1D-94FE-2947-BD4C-3F6C49BFF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B7395-EC8A-7F46-82E8-9D8F3FAC9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FA6CB-1F47-DC4D-90A0-44CE39731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65FDB-FF34-D84A-A5E8-B4073B28E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E4078-9E1C-DA47-B312-A82D7871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9B879-63DB-5D49-AD94-95CDD779C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5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DFA6C-333C-BB47-9411-DA3B4F2C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B4B8E-4A2C-5F46-AA35-8C0BBFCA6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1C614F-4A1D-5F4E-A108-A6FAC210F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1B1B84-3F19-274A-B974-6DF092083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48EEE-EC68-5B4B-951B-A23333007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EDAB75-38D1-AB4F-9E8F-BA12C13F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9C3446-737B-3545-9F2C-C0124022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EA159B-22E4-BC48-ACC7-315FA4DEE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1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0931-D255-8C45-9D0F-A5118B8D3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A581CD-3EB1-8342-85F2-CE63C6B1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8D7BD-A022-E14E-8E77-5A5716B0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C983A4-C3EC-3F4F-9F76-8A1597A7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1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8F4565-FB5C-5841-9D73-1905CA7C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1A21F-DEA7-CA4F-B4BB-620695641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A3E11-E6B3-F94B-99EC-7F99D3B2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88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E94D-E326-3E41-B9E2-5ACB71E62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C9A29-5D4F-4F4F-87A3-9BDDF8D1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54D70-673F-764D-9D23-BD54C2D77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96FBB-42BF-8549-9905-DC338018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4C308-A048-6A4D-8009-C366DAEA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A4D9E-83BA-C54C-8862-533F25DB0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59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22517-45C2-D242-9047-B0A60F633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4A1AA5-6E7D-8243-8F7B-6163133B3F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6A035-557D-684A-B063-185CDD7B1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4E938-5858-AC47-89AB-48CDAE84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A5B1D-4431-5741-89B1-15DED223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DEE3D-EDBD-684E-BECA-675B1B50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4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68425-D8A7-DF4D-B97B-5B4933B7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9ED7E9-BD5C-714F-9900-5D76EDDBF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A7FC1-B71E-064E-99D7-78EFA28B2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2AAC5-66E5-9547-BE74-07E397F6F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2D39D-0F3F-B748-819B-167D617E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80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E1F2FC-300F-484F-8AFA-A3366D21C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51AEBA-997C-4C40-9A81-40973415C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D677D-555D-6047-9E3B-5AA867ED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3642B-8706-7E4D-A1FE-06997B3BD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F4913-2AEC-A241-9310-774A1BEB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06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BD7BD-8003-E04A-A8D3-49F749122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2E811-4CB0-2040-B4FE-8A56FE991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E1138-A3F4-A244-B501-D934C241D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D2117-BE72-D04B-8889-811BF5FBF30B}" type="datetimeFigureOut">
              <a:rPr lang="en-US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9FE26-6E34-9445-85F7-9F0204745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24A1A-92B5-9D4C-B336-12E4FC892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6D8EF-14A7-A34D-82BD-0E5D4E85313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078F-43F5-894E-AEE9-4C6F99AE71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M.a.Final four –paper </a:t>
            </a:r>
            <a:br>
              <a:rPr lang="en-US"/>
            </a:br>
            <a:r>
              <a:rPr lang="en-US"/>
              <a:t>मौलिक अधिकार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B38E5-5E50-904F-BE5E-A0C7D3BF38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02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1D49-2826-9042-8EE5-875EC3BB6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597AD-407A-8547-AD3D-8020261B3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ऐसे अधिकार जिनके बिना व्यक्ति के विकास नहीं हो सकता है।</a:t>
            </a:r>
          </a:p>
          <a:p>
            <a:r>
              <a:rPr lang="en-US"/>
              <a:t>इंग्लैंड के राजा जॉन  (1199 से 1216 )15 जून 1215 में अधिकार पत्र देते हैं जिसका नाम मैग्नाकार्टाथा ।</a:t>
            </a:r>
          </a:p>
          <a:p>
            <a:r>
              <a:rPr lang="en-US"/>
              <a:t>मौलिक अधिकारों का प्रयोग सबसे पहले 1889 में ब्रिटेन में किया गया ।</a:t>
            </a:r>
          </a:p>
          <a:p>
            <a:r>
              <a:rPr lang="en-US"/>
              <a:t>लिखित रूप से मौलिक अधिकार का प्रयोग अमेरिका ने किया Bill of Right  नाम से जाना जाता है ।</a:t>
            </a:r>
          </a:p>
        </p:txBody>
      </p:sp>
    </p:spTree>
    <p:extLst>
      <p:ext uri="{BB962C8B-B14F-4D97-AF65-F5344CB8AC3E}">
        <p14:creationId xmlns:p14="http://schemas.microsoft.com/office/powerpoint/2010/main" val="62503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54D5A-6792-FB45-8046-4BCB3DF09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DF225-10F4-CA42-BCAA-7955EBC8E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                     संविधान सभा निर्माण के लिए</a:t>
            </a:r>
          </a:p>
          <a:p>
            <a:r>
              <a:rPr lang="en-US"/>
              <a:t>कैबिनेट मिशन -1946</a:t>
            </a:r>
          </a:p>
          <a:p>
            <a:r>
              <a:rPr lang="en-US"/>
              <a:t>मौलिक अधिकार व अल्पसंख्यक परामर्श समिति</a:t>
            </a:r>
          </a:p>
          <a:p>
            <a:pPr marL="0" indent="0">
              <a:buNone/>
            </a:pPr>
            <a:r>
              <a:rPr lang="en-US"/>
              <a:t> अध्यक्ष -सरदार बल्लभ भाई पटेल </a:t>
            </a:r>
          </a:p>
          <a:p>
            <a:pPr marL="0" indent="0">
              <a:buNone/>
            </a:pPr>
            <a:r>
              <a:rPr lang="en-US"/>
              <a:t>मौलिक अधिकार समिति के अध्यक्ष- जे बी कृपलानी ।</a:t>
            </a:r>
          </a:p>
          <a:p>
            <a:pPr marL="0" indent="0">
              <a:buNone/>
            </a:pPr>
            <a:r>
              <a:rPr lang="en-US"/>
              <a:t>अल्पसंख्यक समिति के अध्यक्ष-एचसी मुखर्जी</a:t>
            </a:r>
          </a:p>
        </p:txBody>
      </p:sp>
    </p:spTree>
    <p:extLst>
      <p:ext uri="{BB962C8B-B14F-4D97-AF65-F5344CB8AC3E}">
        <p14:creationId xmlns:p14="http://schemas.microsoft.com/office/powerpoint/2010/main" val="3086923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FEA1-14EA-B64B-9D36-89CBF576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C8D73-7DA2-174F-BB2F-95F172F4B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15 अगस्त 1947 को देश आजाद ।</a:t>
            </a:r>
          </a:p>
          <a:p>
            <a:r>
              <a:rPr lang="en-US"/>
              <a:t>26 नवंबर 1949 को संविधान अंगीकृत हुआ ।</a:t>
            </a:r>
          </a:p>
          <a:p>
            <a:r>
              <a:rPr lang="en-US"/>
              <a:t>24 जनवरी 1950 को अंतिम बैठक ।</a:t>
            </a:r>
          </a:p>
          <a:p>
            <a:r>
              <a:rPr lang="en-US"/>
              <a:t>26 जनवरी 1950 को संविधान पूर्ण रूप से लागू ।</a:t>
            </a:r>
          </a:p>
        </p:txBody>
      </p:sp>
    </p:spTree>
    <p:extLst>
      <p:ext uri="{BB962C8B-B14F-4D97-AF65-F5344CB8AC3E}">
        <p14:creationId xmlns:p14="http://schemas.microsoft.com/office/powerpoint/2010/main" val="213607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3E588-1F68-B34A-A437-DD7E776D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41D8E-0B0F-774D-822B-514155225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6"/>
                </a:solidFill>
              </a:rPr>
              <a:t>              भारत के मूल संविधान में 22 भाग।</a:t>
            </a:r>
          </a:p>
          <a:p>
            <a:pPr marL="0" indent="0">
              <a:buNone/>
            </a:pPr>
            <a:r>
              <a:rPr lang="en-US"/>
              <a:t>                        वर्तमान में 25 भाग</a:t>
            </a:r>
          </a:p>
          <a:p>
            <a:pPr marL="0" indent="0">
              <a:buNone/>
            </a:pPr>
            <a:r>
              <a:rPr lang="en-US"/>
              <a:t>भारतीय संविधान भाग 3 में मौलिक अधिकार की चर्चा की गई है</a:t>
            </a:r>
          </a:p>
          <a:p>
            <a:pPr marL="0" indent="0">
              <a:buNone/>
            </a:pPr>
            <a:r>
              <a:rPr lang="en-US"/>
              <a:t>भाग-3 को मैग्नाकार्टा कहा जाता है अनुच्छेद( 12-35)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अनुच्छेद 15-धर्म जाति या लिंग समानता समान कानून ।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अनुच्छेद 16-लोक नियोजन में अवसर की समानता ।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अनुच्छेद 19-छह प्रकार की स्वतंत्रता 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2060"/>
                </a:solidFill>
              </a:rPr>
              <a:t>बोलने की स्वतंत्रता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u="sng"/>
          </a:p>
          <a:p>
            <a:pPr marL="0" indent="0">
              <a:buNone/>
            </a:pPr>
            <a:endParaRPr lang="en-US" u="sng"/>
          </a:p>
          <a:p>
            <a:endParaRPr lang="en-US" u="sng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2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BDC9-EE43-FD49-9362-EAD573707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15558-E513-E64A-AE77-4D271CEE6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2.घूमने की स्वतंत्रता</a:t>
            </a:r>
          </a:p>
          <a:p>
            <a:pPr marL="0" indent="0">
              <a:buNone/>
            </a:pPr>
            <a:r>
              <a:rPr lang="en-US"/>
              <a:t>3.रहने का स्थान</a:t>
            </a:r>
          </a:p>
          <a:p>
            <a:pPr marL="0" indent="0">
              <a:buNone/>
            </a:pPr>
            <a:r>
              <a:rPr lang="en-US"/>
              <a:t>4.आजीवन कमाने की स्वतंत्रता </a:t>
            </a:r>
          </a:p>
          <a:p>
            <a:pPr marL="0" indent="0">
              <a:buNone/>
            </a:pPr>
            <a:r>
              <a:rPr lang="en-US"/>
              <a:t>5.संघ बनाने की स्वतंत्रता </a:t>
            </a:r>
          </a:p>
          <a:p>
            <a:pPr marL="0" indent="0">
              <a:buNone/>
            </a:pPr>
            <a:r>
              <a:rPr lang="en-US"/>
              <a:t>6.सम्मेलन की स्वतंत्रता</a:t>
            </a:r>
          </a:p>
          <a:p>
            <a:pPr marL="0" indent="0">
              <a:buNone/>
            </a:pPr>
            <a:r>
              <a:rPr lang="en-US"/>
              <a:t>7-अनुच्छेद 29-शिक्षा संस्कृति</a:t>
            </a:r>
          </a:p>
          <a:p>
            <a:pPr marL="0" indent="0">
              <a:buNone/>
            </a:pPr>
            <a:r>
              <a:rPr lang="en-US"/>
              <a:t>8-अनुच्छेद 30-अल्पसंख्यकों का अधिकार </a:t>
            </a:r>
          </a:p>
        </p:txBody>
      </p:sp>
    </p:spTree>
    <p:extLst>
      <p:ext uri="{BB962C8B-B14F-4D97-AF65-F5344CB8AC3E}">
        <p14:creationId xmlns:p14="http://schemas.microsoft.com/office/powerpoint/2010/main" val="4254560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97113-3745-314C-82D3-305298F10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FE022-3EF2-F34D-BCD0-3C52A4192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भारतीयों और विदेशियों को अनुच्छेद</a:t>
            </a:r>
          </a:p>
          <a:p>
            <a:r>
              <a:rPr lang="en-US"/>
              <a:t>14         .   25  .26  .27  .28</a:t>
            </a:r>
          </a:p>
          <a:p>
            <a:r>
              <a:rPr lang="en-US"/>
              <a:t>20</a:t>
            </a:r>
          </a:p>
          <a:p>
            <a:r>
              <a:rPr lang="en-US"/>
              <a:t>21</a:t>
            </a:r>
          </a:p>
          <a:p>
            <a:r>
              <a:rPr lang="en-US"/>
              <a:t>21A</a:t>
            </a:r>
          </a:p>
          <a:p>
            <a:r>
              <a:rPr lang="en-US"/>
              <a:t>22</a:t>
            </a:r>
          </a:p>
          <a:p>
            <a:r>
              <a:rPr lang="en-US"/>
              <a:t>23</a:t>
            </a:r>
          </a:p>
          <a:p>
            <a:r>
              <a:rPr lang="en-US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97018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73B9-C14C-A44E-99EC-9D034461D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41EE3-8F18-3B49-ABE8-5C1B595FE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प्रारंभ में मौलिक अधिकार की संख्या 7 थी</a:t>
            </a:r>
          </a:p>
          <a:p>
            <a:r>
              <a:rPr lang="en-US"/>
              <a:t>वर्तमान में संख्या 6 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समानता का अधिकार अनुच्छेद (14 से 18 )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स्वतंत्रता का अधिकार( 19-22 )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शोषण के विरुद्ध अधिकार (23 से 24)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संवैधानिक उपचारों का अधिकार अनुच्छेद (32 से 35 )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संस्कृति और शिक्षा संबंधी अधिकार (29-30 )</a:t>
            </a:r>
          </a:p>
        </p:txBody>
      </p:sp>
    </p:spTree>
    <p:extLst>
      <p:ext uri="{BB962C8B-B14F-4D97-AF65-F5344CB8AC3E}">
        <p14:creationId xmlns:p14="http://schemas.microsoft.com/office/powerpoint/2010/main" val="150856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D44C1-D693-1846-8D32-FD2F339B0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AE5DC-7CCE-B648-9541-EF881558D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accent6"/>
                </a:solidFill>
              </a:rPr>
              <a:t>                      भारतीयों और विदेशियों के लिए अनुच्छेद</a:t>
            </a:r>
          </a:p>
          <a:p>
            <a:pPr marL="0" indent="0">
              <a:buNone/>
            </a:pPr>
            <a:endParaRPr 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446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M.a.Final four –paper  मौलिक अधिकार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M.a.Final four –paper  मौलिक अधिकार </dc:title>
  <dc:creator>Unknown User</dc:creator>
  <cp:lastModifiedBy>Unknown User</cp:lastModifiedBy>
  <cp:revision>4</cp:revision>
  <dcterms:created xsi:type="dcterms:W3CDTF">2022-03-05T06:00:42Z</dcterms:created>
  <dcterms:modified xsi:type="dcterms:W3CDTF">2022-03-05T08:31:52Z</dcterms:modified>
</cp:coreProperties>
</file>