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 /><Relationship Id="rId3" Type="http://schemas.openxmlformats.org/officeDocument/2006/relationships/slide" Target="slides/slide2.xml" /><Relationship Id="rId7" Type="http://schemas.openxmlformats.org/officeDocument/2006/relationships/slide" Target="slides/slide6.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ableStyles" Target="tableStyles.xml" /><Relationship Id="rId5" Type="http://schemas.openxmlformats.org/officeDocument/2006/relationships/slide" Target="slides/slide4.xml" /><Relationship Id="rId10"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09851-5F84-506A-84D8-12A9A7A35A6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38CA55D-3BB7-BF72-D9A9-013FBE64D1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0700DC-145E-6FD5-5637-2D29387B8ECA}"/>
              </a:ext>
            </a:extLst>
          </p:cNvPr>
          <p:cNvSpPr>
            <a:spLocks noGrp="1"/>
          </p:cNvSpPr>
          <p:nvPr>
            <p:ph type="dt" sz="half" idx="10"/>
          </p:nvPr>
        </p:nvSpPr>
        <p:spPr/>
        <p:txBody>
          <a:bodyPr/>
          <a:lstStyle/>
          <a:p>
            <a:fld id="{963124B5-3354-4A40-AAB9-C10B1FE848BF}" type="datetimeFigureOut">
              <a:rPr lang="en-US"/>
              <a:t>5/28/2022</a:t>
            </a:fld>
            <a:endParaRPr lang="en-US"/>
          </a:p>
        </p:txBody>
      </p:sp>
      <p:sp>
        <p:nvSpPr>
          <p:cNvPr id="5" name="Footer Placeholder 4">
            <a:extLst>
              <a:ext uri="{FF2B5EF4-FFF2-40B4-BE49-F238E27FC236}">
                <a16:creationId xmlns:a16="http://schemas.microsoft.com/office/drawing/2014/main" id="{2CDE11A2-BF0D-354D-83BB-6243A5FFA7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5ECD98-57C0-EBBF-9F13-AF79A7187358}"/>
              </a:ext>
            </a:extLst>
          </p:cNvPr>
          <p:cNvSpPr>
            <a:spLocks noGrp="1"/>
          </p:cNvSpPr>
          <p:nvPr>
            <p:ph type="sldNum" sz="quarter" idx="12"/>
          </p:nvPr>
        </p:nvSpPr>
        <p:spPr/>
        <p:txBody>
          <a:bodyPr/>
          <a:lstStyle/>
          <a:p>
            <a:fld id="{9957CF84-6204-4B47-99D6-82C4D31D7CB7}" type="slidenum">
              <a:rPr lang="en-US"/>
              <a:t>‹#›</a:t>
            </a:fld>
            <a:endParaRPr lang="en-US"/>
          </a:p>
        </p:txBody>
      </p:sp>
    </p:spTree>
    <p:extLst>
      <p:ext uri="{BB962C8B-B14F-4D97-AF65-F5344CB8AC3E}">
        <p14:creationId xmlns:p14="http://schemas.microsoft.com/office/powerpoint/2010/main" val="1371125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A6EA6-D041-A440-45EB-D5CD70BB16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99F69C-11D7-3CEC-225E-3AC36FD759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91B4B9-7E2F-7F24-A4D5-DD23673201DB}"/>
              </a:ext>
            </a:extLst>
          </p:cNvPr>
          <p:cNvSpPr>
            <a:spLocks noGrp="1"/>
          </p:cNvSpPr>
          <p:nvPr>
            <p:ph type="dt" sz="half" idx="10"/>
          </p:nvPr>
        </p:nvSpPr>
        <p:spPr/>
        <p:txBody>
          <a:bodyPr/>
          <a:lstStyle/>
          <a:p>
            <a:fld id="{963124B5-3354-4A40-AAB9-C10B1FE848BF}" type="datetimeFigureOut">
              <a:rPr lang="en-US"/>
              <a:t>5/28/2022</a:t>
            </a:fld>
            <a:endParaRPr lang="en-US"/>
          </a:p>
        </p:txBody>
      </p:sp>
      <p:sp>
        <p:nvSpPr>
          <p:cNvPr id="5" name="Footer Placeholder 4">
            <a:extLst>
              <a:ext uri="{FF2B5EF4-FFF2-40B4-BE49-F238E27FC236}">
                <a16:creationId xmlns:a16="http://schemas.microsoft.com/office/drawing/2014/main" id="{46A905DB-C614-1B80-06CC-1B0B4F215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A34565-4A28-0076-943B-12D0F5BF03D6}"/>
              </a:ext>
            </a:extLst>
          </p:cNvPr>
          <p:cNvSpPr>
            <a:spLocks noGrp="1"/>
          </p:cNvSpPr>
          <p:nvPr>
            <p:ph type="sldNum" sz="quarter" idx="12"/>
          </p:nvPr>
        </p:nvSpPr>
        <p:spPr/>
        <p:txBody>
          <a:bodyPr/>
          <a:lstStyle/>
          <a:p>
            <a:fld id="{9957CF84-6204-4B47-99D6-82C4D31D7CB7}" type="slidenum">
              <a:rPr lang="en-US"/>
              <a:t>‹#›</a:t>
            </a:fld>
            <a:endParaRPr lang="en-US"/>
          </a:p>
        </p:txBody>
      </p:sp>
    </p:spTree>
    <p:extLst>
      <p:ext uri="{BB962C8B-B14F-4D97-AF65-F5344CB8AC3E}">
        <p14:creationId xmlns:p14="http://schemas.microsoft.com/office/powerpoint/2010/main" val="696880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A8E8C-C0A7-4D67-546E-E095E39793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08A8DA2-B6FE-B140-D31D-BB6BA1B255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DD1DB0-2798-4134-4865-13085404E50D}"/>
              </a:ext>
            </a:extLst>
          </p:cNvPr>
          <p:cNvSpPr>
            <a:spLocks noGrp="1"/>
          </p:cNvSpPr>
          <p:nvPr>
            <p:ph type="dt" sz="half" idx="10"/>
          </p:nvPr>
        </p:nvSpPr>
        <p:spPr/>
        <p:txBody>
          <a:bodyPr/>
          <a:lstStyle/>
          <a:p>
            <a:fld id="{963124B5-3354-4A40-AAB9-C10B1FE848BF}" type="datetimeFigureOut">
              <a:rPr lang="en-US"/>
              <a:t>5/28/2022</a:t>
            </a:fld>
            <a:endParaRPr lang="en-US"/>
          </a:p>
        </p:txBody>
      </p:sp>
      <p:sp>
        <p:nvSpPr>
          <p:cNvPr id="5" name="Footer Placeholder 4">
            <a:extLst>
              <a:ext uri="{FF2B5EF4-FFF2-40B4-BE49-F238E27FC236}">
                <a16:creationId xmlns:a16="http://schemas.microsoft.com/office/drawing/2014/main" id="{941883CA-962E-FD85-5508-390A5DB3FF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432FA3-4579-BF37-E8CD-EC3E394EBCEC}"/>
              </a:ext>
            </a:extLst>
          </p:cNvPr>
          <p:cNvSpPr>
            <a:spLocks noGrp="1"/>
          </p:cNvSpPr>
          <p:nvPr>
            <p:ph type="sldNum" sz="quarter" idx="12"/>
          </p:nvPr>
        </p:nvSpPr>
        <p:spPr/>
        <p:txBody>
          <a:bodyPr/>
          <a:lstStyle/>
          <a:p>
            <a:fld id="{9957CF84-6204-4B47-99D6-82C4D31D7CB7}" type="slidenum">
              <a:rPr lang="en-US"/>
              <a:t>‹#›</a:t>
            </a:fld>
            <a:endParaRPr lang="en-US"/>
          </a:p>
        </p:txBody>
      </p:sp>
    </p:spTree>
    <p:extLst>
      <p:ext uri="{BB962C8B-B14F-4D97-AF65-F5344CB8AC3E}">
        <p14:creationId xmlns:p14="http://schemas.microsoft.com/office/powerpoint/2010/main" val="3938628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6CFEC-7515-A976-E463-0F02FD39BA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3AD832-2229-BDBB-0106-CBDA188B1E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16A737-D202-209D-7569-9350547C556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245C4A-36BD-054E-27B2-3835FBE75597}"/>
              </a:ext>
            </a:extLst>
          </p:cNvPr>
          <p:cNvSpPr>
            <a:spLocks noGrp="1"/>
          </p:cNvSpPr>
          <p:nvPr>
            <p:ph type="dt" sz="half" idx="10"/>
          </p:nvPr>
        </p:nvSpPr>
        <p:spPr/>
        <p:txBody>
          <a:bodyPr/>
          <a:lstStyle/>
          <a:p>
            <a:fld id="{963124B5-3354-4A40-AAB9-C10B1FE848BF}" type="datetimeFigureOut">
              <a:rPr lang="en-US"/>
              <a:t>5/28/2022</a:t>
            </a:fld>
            <a:endParaRPr lang="en-US"/>
          </a:p>
        </p:txBody>
      </p:sp>
      <p:sp>
        <p:nvSpPr>
          <p:cNvPr id="6" name="Footer Placeholder 5">
            <a:extLst>
              <a:ext uri="{FF2B5EF4-FFF2-40B4-BE49-F238E27FC236}">
                <a16:creationId xmlns:a16="http://schemas.microsoft.com/office/drawing/2014/main" id="{8CD8390C-6386-74BC-99BC-4D1A8F7E75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FA49C9-F943-6BC4-5A25-7B82E8333591}"/>
              </a:ext>
            </a:extLst>
          </p:cNvPr>
          <p:cNvSpPr>
            <a:spLocks noGrp="1"/>
          </p:cNvSpPr>
          <p:nvPr>
            <p:ph type="sldNum" sz="quarter" idx="12"/>
          </p:nvPr>
        </p:nvSpPr>
        <p:spPr/>
        <p:txBody>
          <a:bodyPr/>
          <a:lstStyle/>
          <a:p>
            <a:fld id="{9957CF84-6204-4B47-99D6-82C4D31D7CB7}" type="slidenum">
              <a:rPr lang="en-US"/>
              <a:t>‹#›</a:t>
            </a:fld>
            <a:endParaRPr lang="en-US"/>
          </a:p>
        </p:txBody>
      </p:sp>
    </p:spTree>
    <p:extLst>
      <p:ext uri="{BB962C8B-B14F-4D97-AF65-F5344CB8AC3E}">
        <p14:creationId xmlns:p14="http://schemas.microsoft.com/office/powerpoint/2010/main" val="2974933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28B0D-8432-76A9-9CCC-3DEB533A343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31D7A6C-D562-AA6B-DF98-26BDFF8393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87FE5A-EF35-AF38-603F-109E271670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AAD12A-E371-2A01-DF00-FAE80184CC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D3E55C3-F868-36DF-3ADB-0F5265E8FA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74A64D-5385-8467-9EAF-187792371E9E}"/>
              </a:ext>
            </a:extLst>
          </p:cNvPr>
          <p:cNvSpPr>
            <a:spLocks noGrp="1"/>
          </p:cNvSpPr>
          <p:nvPr>
            <p:ph type="dt" sz="half" idx="10"/>
          </p:nvPr>
        </p:nvSpPr>
        <p:spPr/>
        <p:txBody>
          <a:bodyPr/>
          <a:lstStyle/>
          <a:p>
            <a:fld id="{963124B5-3354-4A40-AAB9-C10B1FE848BF}" type="datetimeFigureOut">
              <a:rPr lang="en-US"/>
              <a:t>5/28/2022</a:t>
            </a:fld>
            <a:endParaRPr lang="en-US"/>
          </a:p>
        </p:txBody>
      </p:sp>
      <p:sp>
        <p:nvSpPr>
          <p:cNvPr id="8" name="Footer Placeholder 7">
            <a:extLst>
              <a:ext uri="{FF2B5EF4-FFF2-40B4-BE49-F238E27FC236}">
                <a16:creationId xmlns:a16="http://schemas.microsoft.com/office/drawing/2014/main" id="{3DCA241B-6FF1-6992-A15C-4598C0744B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8DD74EE-034B-7EA9-18DF-4C65CB50A121}"/>
              </a:ext>
            </a:extLst>
          </p:cNvPr>
          <p:cNvSpPr>
            <a:spLocks noGrp="1"/>
          </p:cNvSpPr>
          <p:nvPr>
            <p:ph type="sldNum" sz="quarter" idx="12"/>
          </p:nvPr>
        </p:nvSpPr>
        <p:spPr/>
        <p:txBody>
          <a:bodyPr/>
          <a:lstStyle/>
          <a:p>
            <a:fld id="{9957CF84-6204-4B47-99D6-82C4D31D7CB7}" type="slidenum">
              <a:rPr lang="en-US"/>
              <a:t>‹#›</a:t>
            </a:fld>
            <a:endParaRPr lang="en-US"/>
          </a:p>
        </p:txBody>
      </p:sp>
    </p:spTree>
    <p:extLst>
      <p:ext uri="{BB962C8B-B14F-4D97-AF65-F5344CB8AC3E}">
        <p14:creationId xmlns:p14="http://schemas.microsoft.com/office/powerpoint/2010/main" val="1518462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ADBCF-6481-4DF9-9B31-946AD60D8BF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DE4C0C-A7BC-BFAC-2421-1C5A8D049E04}"/>
              </a:ext>
            </a:extLst>
          </p:cNvPr>
          <p:cNvSpPr>
            <a:spLocks noGrp="1"/>
          </p:cNvSpPr>
          <p:nvPr>
            <p:ph type="dt" sz="half" idx="10"/>
          </p:nvPr>
        </p:nvSpPr>
        <p:spPr/>
        <p:txBody>
          <a:bodyPr/>
          <a:lstStyle/>
          <a:p>
            <a:fld id="{963124B5-3354-4A40-AAB9-C10B1FE848BF}" type="datetimeFigureOut">
              <a:rPr lang="en-US"/>
              <a:t>5/28/2022</a:t>
            </a:fld>
            <a:endParaRPr lang="en-US"/>
          </a:p>
        </p:txBody>
      </p:sp>
      <p:sp>
        <p:nvSpPr>
          <p:cNvPr id="4" name="Footer Placeholder 3">
            <a:extLst>
              <a:ext uri="{FF2B5EF4-FFF2-40B4-BE49-F238E27FC236}">
                <a16:creationId xmlns:a16="http://schemas.microsoft.com/office/drawing/2014/main" id="{A11ADA94-A4C6-C02C-77B0-471CB6D417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EF595FD-C78F-832E-14DA-40B59150B2B4}"/>
              </a:ext>
            </a:extLst>
          </p:cNvPr>
          <p:cNvSpPr>
            <a:spLocks noGrp="1"/>
          </p:cNvSpPr>
          <p:nvPr>
            <p:ph type="sldNum" sz="quarter" idx="12"/>
          </p:nvPr>
        </p:nvSpPr>
        <p:spPr/>
        <p:txBody>
          <a:bodyPr/>
          <a:lstStyle/>
          <a:p>
            <a:fld id="{9957CF84-6204-4B47-99D6-82C4D31D7CB7}" type="slidenum">
              <a:rPr lang="en-US"/>
              <a:t>‹#›</a:t>
            </a:fld>
            <a:endParaRPr lang="en-US"/>
          </a:p>
        </p:txBody>
      </p:sp>
    </p:spTree>
    <p:extLst>
      <p:ext uri="{BB962C8B-B14F-4D97-AF65-F5344CB8AC3E}">
        <p14:creationId xmlns:p14="http://schemas.microsoft.com/office/powerpoint/2010/main" val="1263986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09A46A-9286-3A79-63AC-F4258D19CD83}"/>
              </a:ext>
            </a:extLst>
          </p:cNvPr>
          <p:cNvSpPr>
            <a:spLocks noGrp="1"/>
          </p:cNvSpPr>
          <p:nvPr>
            <p:ph type="dt" sz="half" idx="10"/>
          </p:nvPr>
        </p:nvSpPr>
        <p:spPr/>
        <p:txBody>
          <a:bodyPr/>
          <a:lstStyle/>
          <a:p>
            <a:fld id="{963124B5-3354-4A40-AAB9-C10B1FE848BF}" type="datetimeFigureOut">
              <a:rPr lang="en-US"/>
              <a:t>5/28/2022</a:t>
            </a:fld>
            <a:endParaRPr lang="en-US"/>
          </a:p>
        </p:txBody>
      </p:sp>
      <p:sp>
        <p:nvSpPr>
          <p:cNvPr id="3" name="Footer Placeholder 2">
            <a:extLst>
              <a:ext uri="{FF2B5EF4-FFF2-40B4-BE49-F238E27FC236}">
                <a16:creationId xmlns:a16="http://schemas.microsoft.com/office/drawing/2014/main" id="{6C40BB77-7D9A-0C9A-C929-81CAFB3CA28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AAEC1A-B585-6ECD-EB5E-D44AD39076DD}"/>
              </a:ext>
            </a:extLst>
          </p:cNvPr>
          <p:cNvSpPr>
            <a:spLocks noGrp="1"/>
          </p:cNvSpPr>
          <p:nvPr>
            <p:ph type="sldNum" sz="quarter" idx="12"/>
          </p:nvPr>
        </p:nvSpPr>
        <p:spPr/>
        <p:txBody>
          <a:bodyPr/>
          <a:lstStyle/>
          <a:p>
            <a:fld id="{9957CF84-6204-4B47-99D6-82C4D31D7CB7}" type="slidenum">
              <a:rPr lang="en-US"/>
              <a:t>‹#›</a:t>
            </a:fld>
            <a:endParaRPr lang="en-US"/>
          </a:p>
        </p:txBody>
      </p:sp>
    </p:spTree>
    <p:extLst>
      <p:ext uri="{BB962C8B-B14F-4D97-AF65-F5344CB8AC3E}">
        <p14:creationId xmlns:p14="http://schemas.microsoft.com/office/powerpoint/2010/main" val="41018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65517-BC18-9919-4D65-565413BB78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4A538BF-B2F3-7AA0-8944-E78BFFCEB9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678014-5D42-F634-12B8-4A6355E4E2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18C386-FB19-662E-F229-8C9DE17AB7C4}"/>
              </a:ext>
            </a:extLst>
          </p:cNvPr>
          <p:cNvSpPr>
            <a:spLocks noGrp="1"/>
          </p:cNvSpPr>
          <p:nvPr>
            <p:ph type="dt" sz="half" idx="10"/>
          </p:nvPr>
        </p:nvSpPr>
        <p:spPr/>
        <p:txBody>
          <a:bodyPr/>
          <a:lstStyle/>
          <a:p>
            <a:fld id="{963124B5-3354-4A40-AAB9-C10B1FE848BF}" type="datetimeFigureOut">
              <a:rPr lang="en-US"/>
              <a:t>5/28/2022</a:t>
            </a:fld>
            <a:endParaRPr lang="en-US"/>
          </a:p>
        </p:txBody>
      </p:sp>
      <p:sp>
        <p:nvSpPr>
          <p:cNvPr id="6" name="Footer Placeholder 5">
            <a:extLst>
              <a:ext uri="{FF2B5EF4-FFF2-40B4-BE49-F238E27FC236}">
                <a16:creationId xmlns:a16="http://schemas.microsoft.com/office/drawing/2014/main" id="{9EA50E38-A162-D156-5038-E6EFFEF8F2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D41614-3DDF-A1BF-4159-BB05A69AFD3D}"/>
              </a:ext>
            </a:extLst>
          </p:cNvPr>
          <p:cNvSpPr>
            <a:spLocks noGrp="1"/>
          </p:cNvSpPr>
          <p:nvPr>
            <p:ph type="sldNum" sz="quarter" idx="12"/>
          </p:nvPr>
        </p:nvSpPr>
        <p:spPr/>
        <p:txBody>
          <a:bodyPr/>
          <a:lstStyle/>
          <a:p>
            <a:fld id="{9957CF84-6204-4B47-99D6-82C4D31D7CB7}" type="slidenum">
              <a:rPr lang="en-US"/>
              <a:t>‹#›</a:t>
            </a:fld>
            <a:endParaRPr lang="en-US"/>
          </a:p>
        </p:txBody>
      </p:sp>
    </p:spTree>
    <p:extLst>
      <p:ext uri="{BB962C8B-B14F-4D97-AF65-F5344CB8AC3E}">
        <p14:creationId xmlns:p14="http://schemas.microsoft.com/office/powerpoint/2010/main" val="2095980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706E4-AA06-9844-BFDD-9E503A7CC5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C821DF-9F38-756B-90E4-A9459DA4BC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962594A-861F-9193-3062-676D923E03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1BC32F-FD27-84FB-3AFA-0A1929F5CB81}"/>
              </a:ext>
            </a:extLst>
          </p:cNvPr>
          <p:cNvSpPr>
            <a:spLocks noGrp="1"/>
          </p:cNvSpPr>
          <p:nvPr>
            <p:ph type="dt" sz="half" idx="10"/>
          </p:nvPr>
        </p:nvSpPr>
        <p:spPr/>
        <p:txBody>
          <a:bodyPr/>
          <a:lstStyle/>
          <a:p>
            <a:fld id="{963124B5-3354-4A40-AAB9-C10B1FE848BF}" type="datetimeFigureOut">
              <a:rPr lang="en-US"/>
              <a:t>5/28/2022</a:t>
            </a:fld>
            <a:endParaRPr lang="en-US"/>
          </a:p>
        </p:txBody>
      </p:sp>
      <p:sp>
        <p:nvSpPr>
          <p:cNvPr id="6" name="Footer Placeholder 5">
            <a:extLst>
              <a:ext uri="{FF2B5EF4-FFF2-40B4-BE49-F238E27FC236}">
                <a16:creationId xmlns:a16="http://schemas.microsoft.com/office/drawing/2014/main" id="{A4AEF24C-3727-7EA5-A7A1-BB880E9CDC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0FA9CB-E7B3-D4D0-8997-BB2244E66C67}"/>
              </a:ext>
            </a:extLst>
          </p:cNvPr>
          <p:cNvSpPr>
            <a:spLocks noGrp="1"/>
          </p:cNvSpPr>
          <p:nvPr>
            <p:ph type="sldNum" sz="quarter" idx="12"/>
          </p:nvPr>
        </p:nvSpPr>
        <p:spPr/>
        <p:txBody>
          <a:bodyPr/>
          <a:lstStyle/>
          <a:p>
            <a:fld id="{9957CF84-6204-4B47-99D6-82C4D31D7CB7}" type="slidenum">
              <a:rPr lang="en-US"/>
              <a:t>‹#›</a:t>
            </a:fld>
            <a:endParaRPr lang="en-US"/>
          </a:p>
        </p:txBody>
      </p:sp>
    </p:spTree>
    <p:extLst>
      <p:ext uri="{BB962C8B-B14F-4D97-AF65-F5344CB8AC3E}">
        <p14:creationId xmlns:p14="http://schemas.microsoft.com/office/powerpoint/2010/main" val="2046235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D9D6A-C5D9-7BE6-4D64-16E99429B5F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073E4E2-CCDA-F1F0-8DA4-7DB59C89A50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94B7B4-3B70-BADD-BC0B-376B9E40163D}"/>
              </a:ext>
            </a:extLst>
          </p:cNvPr>
          <p:cNvSpPr>
            <a:spLocks noGrp="1"/>
          </p:cNvSpPr>
          <p:nvPr>
            <p:ph type="dt" sz="half" idx="10"/>
          </p:nvPr>
        </p:nvSpPr>
        <p:spPr/>
        <p:txBody>
          <a:bodyPr/>
          <a:lstStyle/>
          <a:p>
            <a:fld id="{963124B5-3354-4A40-AAB9-C10B1FE848BF}" type="datetimeFigureOut">
              <a:rPr lang="en-US"/>
              <a:t>5/28/2022</a:t>
            </a:fld>
            <a:endParaRPr lang="en-US"/>
          </a:p>
        </p:txBody>
      </p:sp>
      <p:sp>
        <p:nvSpPr>
          <p:cNvPr id="5" name="Footer Placeholder 4">
            <a:extLst>
              <a:ext uri="{FF2B5EF4-FFF2-40B4-BE49-F238E27FC236}">
                <a16:creationId xmlns:a16="http://schemas.microsoft.com/office/drawing/2014/main" id="{9662F9F1-EBE1-7A11-8FB5-26E5677586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A9CA80-B2EE-EAF5-3C6C-AF95F23E3E6A}"/>
              </a:ext>
            </a:extLst>
          </p:cNvPr>
          <p:cNvSpPr>
            <a:spLocks noGrp="1"/>
          </p:cNvSpPr>
          <p:nvPr>
            <p:ph type="sldNum" sz="quarter" idx="12"/>
          </p:nvPr>
        </p:nvSpPr>
        <p:spPr/>
        <p:txBody>
          <a:bodyPr/>
          <a:lstStyle/>
          <a:p>
            <a:fld id="{9957CF84-6204-4B47-99D6-82C4D31D7CB7}" type="slidenum">
              <a:rPr lang="en-US"/>
              <a:t>‹#›</a:t>
            </a:fld>
            <a:endParaRPr lang="en-US"/>
          </a:p>
        </p:txBody>
      </p:sp>
    </p:spTree>
    <p:extLst>
      <p:ext uri="{BB962C8B-B14F-4D97-AF65-F5344CB8AC3E}">
        <p14:creationId xmlns:p14="http://schemas.microsoft.com/office/powerpoint/2010/main" val="353010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813160-AAD4-C8E7-8467-1BE5E0DDDB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4031930-EC25-3F1A-D119-FF45AB6B0D4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50F7C3-7B2B-83C5-A533-E2813BC51AD4}"/>
              </a:ext>
            </a:extLst>
          </p:cNvPr>
          <p:cNvSpPr>
            <a:spLocks noGrp="1"/>
          </p:cNvSpPr>
          <p:nvPr>
            <p:ph type="dt" sz="half" idx="10"/>
          </p:nvPr>
        </p:nvSpPr>
        <p:spPr/>
        <p:txBody>
          <a:bodyPr/>
          <a:lstStyle/>
          <a:p>
            <a:fld id="{963124B5-3354-4A40-AAB9-C10B1FE848BF}" type="datetimeFigureOut">
              <a:rPr lang="en-US"/>
              <a:t>5/28/2022</a:t>
            </a:fld>
            <a:endParaRPr lang="en-US"/>
          </a:p>
        </p:txBody>
      </p:sp>
      <p:sp>
        <p:nvSpPr>
          <p:cNvPr id="5" name="Footer Placeholder 4">
            <a:extLst>
              <a:ext uri="{FF2B5EF4-FFF2-40B4-BE49-F238E27FC236}">
                <a16:creationId xmlns:a16="http://schemas.microsoft.com/office/drawing/2014/main" id="{68CF5703-1418-58DC-6E32-C9863654BD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0B0140-C25A-B294-5F8F-B1EB40354EB1}"/>
              </a:ext>
            </a:extLst>
          </p:cNvPr>
          <p:cNvSpPr>
            <a:spLocks noGrp="1"/>
          </p:cNvSpPr>
          <p:nvPr>
            <p:ph type="sldNum" sz="quarter" idx="12"/>
          </p:nvPr>
        </p:nvSpPr>
        <p:spPr/>
        <p:txBody>
          <a:bodyPr/>
          <a:lstStyle/>
          <a:p>
            <a:fld id="{9957CF84-6204-4B47-99D6-82C4D31D7CB7}" type="slidenum">
              <a:rPr lang="en-US"/>
              <a:t>‹#›</a:t>
            </a:fld>
            <a:endParaRPr lang="en-US"/>
          </a:p>
        </p:txBody>
      </p:sp>
    </p:spTree>
    <p:extLst>
      <p:ext uri="{BB962C8B-B14F-4D97-AF65-F5344CB8AC3E}">
        <p14:creationId xmlns:p14="http://schemas.microsoft.com/office/powerpoint/2010/main" val="4208794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CE6781-985F-D5FC-EAA3-8F55AC48E4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D87677-631B-80CE-E7C2-2374D49625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C9EA95-1940-CA06-0891-E85D3DF4B3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3124B5-3354-4A40-AAB9-C10B1FE848BF}" type="datetimeFigureOut">
              <a:rPr lang="en-US"/>
              <a:t>5/28/2022</a:t>
            </a:fld>
            <a:endParaRPr lang="en-US"/>
          </a:p>
        </p:txBody>
      </p:sp>
      <p:sp>
        <p:nvSpPr>
          <p:cNvPr id="5" name="Footer Placeholder 4">
            <a:extLst>
              <a:ext uri="{FF2B5EF4-FFF2-40B4-BE49-F238E27FC236}">
                <a16:creationId xmlns:a16="http://schemas.microsoft.com/office/drawing/2014/main" id="{7FD0B89D-8F27-E8EC-8304-F4B9EE9EDE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D390026-545B-E13D-AD63-3340745994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57CF84-6204-4B47-99D6-82C4D31D7CB7}" type="slidenum">
              <a:rPr lang="en-US"/>
              <a:t>‹#›</a:t>
            </a:fld>
            <a:endParaRPr lang="en-US"/>
          </a:p>
        </p:txBody>
      </p:sp>
    </p:spTree>
    <p:extLst>
      <p:ext uri="{BB962C8B-B14F-4D97-AF65-F5344CB8AC3E}">
        <p14:creationId xmlns:p14="http://schemas.microsoft.com/office/powerpoint/2010/main" val="3139522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hyperlink" Target="http://WWW.Hindi" TargetMode="External" /><Relationship Id="rId2" Type="http://schemas.openxmlformats.org/officeDocument/2006/relationships/hyperlink" Target="http://WWW.boloji.org" TargetMode="External" /><Relationship Id="rId1" Type="http://schemas.openxmlformats.org/officeDocument/2006/relationships/slideLayout" Target="../slideLayouts/slideLayout2.xml" /><Relationship Id="rId5" Type="http://schemas.openxmlformats.org/officeDocument/2006/relationships/hyperlink" Target="http://WWW.rajbhasha.com" TargetMode="External" /><Relationship Id="rId4" Type="http://schemas.openxmlformats.org/officeDocument/2006/relationships/hyperlink" Target="http://WWW.cool.nic.in" TargetMode="Externa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C92B4-5F0C-4D08-61FF-0CE35A29BB49}"/>
              </a:ext>
            </a:extLst>
          </p:cNvPr>
          <p:cNvSpPr>
            <a:spLocks noGrp="1"/>
          </p:cNvSpPr>
          <p:nvPr>
            <p:ph type="ctrTitle"/>
          </p:nvPr>
        </p:nvSpPr>
        <p:spPr/>
        <p:txBody>
          <a:bodyPr/>
          <a:lstStyle/>
          <a:p>
            <a:r>
              <a:rPr lang="en-IN" b="1">
                <a:solidFill>
                  <a:srgbClr val="FF0000"/>
                </a:solidFill>
              </a:rPr>
              <a:t>Unit-6</a:t>
            </a:r>
            <a:endParaRPr lang="en-US" b="1">
              <a:solidFill>
                <a:srgbClr val="FF0000"/>
              </a:solidFill>
            </a:endParaRPr>
          </a:p>
        </p:txBody>
      </p:sp>
      <p:sp>
        <p:nvSpPr>
          <p:cNvPr id="3" name="Subtitle 2">
            <a:extLst>
              <a:ext uri="{FF2B5EF4-FFF2-40B4-BE49-F238E27FC236}">
                <a16:creationId xmlns:a16="http://schemas.microsoft.com/office/drawing/2014/main" id="{B2BE0765-A318-AF3D-C19C-67AB9A527048}"/>
              </a:ext>
            </a:extLst>
          </p:cNvPr>
          <p:cNvSpPr>
            <a:spLocks noGrp="1"/>
          </p:cNvSpPr>
          <p:nvPr>
            <p:ph type="subTitle" idx="1"/>
          </p:nvPr>
        </p:nvSpPr>
        <p:spPr/>
        <p:txBody>
          <a:bodyPr>
            <a:normAutofit/>
          </a:bodyPr>
          <a:lstStyle/>
          <a:p>
            <a:r>
              <a:rPr lang="en-IN" sz="4400" b="1">
                <a:solidFill>
                  <a:srgbClr val="002060"/>
                </a:solidFill>
              </a:rPr>
              <a:t>हिंदी भाषा में कंप्यूटर प्रौद्योगिकी</a:t>
            </a:r>
            <a:endParaRPr lang="en-US" sz="4400" b="1">
              <a:solidFill>
                <a:srgbClr val="002060"/>
              </a:solidFill>
            </a:endParaRPr>
          </a:p>
        </p:txBody>
      </p:sp>
    </p:spTree>
    <p:extLst>
      <p:ext uri="{BB962C8B-B14F-4D97-AF65-F5344CB8AC3E}">
        <p14:creationId xmlns:p14="http://schemas.microsoft.com/office/powerpoint/2010/main" val="984249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23382-5705-EE89-93B7-F6BC6894105B}"/>
              </a:ext>
            </a:extLst>
          </p:cNvPr>
          <p:cNvSpPr>
            <a:spLocks noGrp="1"/>
          </p:cNvSpPr>
          <p:nvPr>
            <p:ph type="title"/>
          </p:nvPr>
        </p:nvSpPr>
        <p:spPr/>
        <p:txBody>
          <a:bodyPr/>
          <a:lstStyle/>
          <a:p>
            <a:pPr algn="ctr"/>
            <a:r>
              <a:rPr lang="en-IN" b="1">
                <a:solidFill>
                  <a:srgbClr val="002060"/>
                </a:solidFill>
              </a:rPr>
              <a:t>इंटरनेट और हिंदी, ई-मेल</a:t>
            </a:r>
            <a:endParaRPr lang="en-US" b="1">
              <a:solidFill>
                <a:srgbClr val="002060"/>
              </a:solidFill>
            </a:endParaRPr>
          </a:p>
        </p:txBody>
      </p:sp>
      <p:sp>
        <p:nvSpPr>
          <p:cNvPr id="3" name="Content Placeholder 2">
            <a:extLst>
              <a:ext uri="{FF2B5EF4-FFF2-40B4-BE49-F238E27FC236}">
                <a16:creationId xmlns:a16="http://schemas.microsoft.com/office/drawing/2014/main" id="{F00C1D49-EB08-ABF1-8311-CDD831EDF0E0}"/>
              </a:ext>
            </a:extLst>
          </p:cNvPr>
          <p:cNvSpPr>
            <a:spLocks noGrp="1"/>
          </p:cNvSpPr>
          <p:nvPr>
            <p:ph idx="1"/>
          </p:nvPr>
        </p:nvSpPr>
        <p:spPr/>
        <p:txBody>
          <a:bodyPr/>
          <a:lstStyle/>
          <a:p>
            <a:r>
              <a:rPr lang="en-IN">
                <a:solidFill>
                  <a:srgbClr val="002060"/>
                </a:solidFill>
              </a:rPr>
              <a:t>ज्ञान के क्षेत्र में मानवता की सबसे बड़ी उपलब्धि के रूप में इंटरनेट का विकास हुआ है ,हिंदी भाषी अशिक्षित लोगों को रोम नागरी और सरल हिंदी लिपि के माध्यम से सरलता से हिंदी लिखना पढ़ना सिखाया जा सकता है, हिंदी को सरल लिपि में समझने के बाद वे सुगमता से इंटरनेट का उपयोग कर सकते हैं भारतीय भाषाओं खासकर हिंदी को भी अब यूनिकोड के माध्यम से इंटरनेट पर देखा जाता है।</a:t>
            </a:r>
          </a:p>
          <a:p>
            <a:r>
              <a:rPr lang="en-IN" b="1">
                <a:solidFill>
                  <a:srgbClr val="002060"/>
                </a:solidFill>
              </a:rPr>
              <a:t>ई-मेल</a:t>
            </a:r>
          </a:p>
          <a:p>
            <a:r>
              <a:rPr lang="en-IN">
                <a:solidFill>
                  <a:srgbClr val="002060"/>
                </a:solidFill>
              </a:rPr>
              <a:t>ईमेल इलेक्ट्रॉनिक मेल का संक्षिप्त रूप है। इलेक्ट्रॉनिक मेल से तात्पर्य डाक को इलेक्ट्रॉनिक माध्यम से भेजना है ई-मेल सुविधा संप्रेषण के अन्य साधनों की अपेक्षा संदेश को तीव्रता से एक व्यक्ति या व्यक्तियों के समूह को संप्रेषित करते हैं। इस प्रणाली से उपग्रह के द्वारा संदेश एक स्थान से दूसरे स्थान पर संप्रेषित होता है।</a:t>
            </a:r>
            <a:endParaRPr lang="en-US">
              <a:solidFill>
                <a:srgbClr val="002060"/>
              </a:solidFill>
            </a:endParaRPr>
          </a:p>
        </p:txBody>
      </p:sp>
    </p:spTree>
    <p:extLst>
      <p:ext uri="{BB962C8B-B14F-4D97-AF65-F5344CB8AC3E}">
        <p14:creationId xmlns:p14="http://schemas.microsoft.com/office/powerpoint/2010/main" val="208260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F1C3-870B-A393-0315-FD8E330D993F}"/>
              </a:ext>
            </a:extLst>
          </p:cNvPr>
          <p:cNvSpPr>
            <a:spLocks noGrp="1"/>
          </p:cNvSpPr>
          <p:nvPr>
            <p:ph type="title"/>
          </p:nvPr>
        </p:nvSpPr>
        <p:spPr/>
        <p:txBody>
          <a:bodyPr/>
          <a:lstStyle/>
          <a:p>
            <a:pPr algn="ctr"/>
            <a:r>
              <a:rPr lang="en-IN" b="1">
                <a:solidFill>
                  <a:srgbClr val="002060"/>
                </a:solidFill>
              </a:rPr>
              <a:t>हिंदी में उपलब्ध सॉफ्टवेयर एवं वेबसाइट हिंदी से संबंधित विभिन्न वेबसाइट</a:t>
            </a:r>
            <a:endParaRPr lang="en-US" b="1">
              <a:solidFill>
                <a:srgbClr val="002060"/>
              </a:solidFill>
            </a:endParaRPr>
          </a:p>
        </p:txBody>
      </p:sp>
      <p:sp>
        <p:nvSpPr>
          <p:cNvPr id="3" name="Content Placeholder 2">
            <a:extLst>
              <a:ext uri="{FF2B5EF4-FFF2-40B4-BE49-F238E27FC236}">
                <a16:creationId xmlns:a16="http://schemas.microsoft.com/office/drawing/2014/main" id="{D911BB6B-CBBC-63EA-3780-16F329132783}"/>
              </a:ext>
            </a:extLst>
          </p:cNvPr>
          <p:cNvSpPr>
            <a:spLocks noGrp="1"/>
          </p:cNvSpPr>
          <p:nvPr>
            <p:ph idx="1"/>
          </p:nvPr>
        </p:nvSpPr>
        <p:spPr/>
        <p:txBody>
          <a:bodyPr/>
          <a:lstStyle/>
          <a:p>
            <a:r>
              <a:rPr lang="en-IN" b="1">
                <a:solidFill>
                  <a:srgbClr val="002060"/>
                </a:solidFill>
              </a:rPr>
              <a:t>सॉफ्टवेयर</a:t>
            </a:r>
          </a:p>
          <a:p>
            <a:r>
              <a:rPr lang="en-IN">
                <a:solidFill>
                  <a:srgbClr val="002060"/>
                </a:solidFill>
              </a:rPr>
              <a:t>आई ब्राउज़र</a:t>
            </a:r>
          </a:p>
          <a:p>
            <a:r>
              <a:rPr lang="en-IN">
                <a:solidFill>
                  <a:srgbClr val="002060"/>
                </a:solidFill>
              </a:rPr>
              <a:t>बॉस</a:t>
            </a:r>
          </a:p>
          <a:p>
            <a:r>
              <a:rPr lang="en-IN">
                <a:solidFill>
                  <a:srgbClr val="002060"/>
                </a:solidFill>
              </a:rPr>
              <a:t>हिंदी स्पेल चेकर</a:t>
            </a:r>
          </a:p>
          <a:p>
            <a:r>
              <a:rPr lang="en-IN">
                <a:solidFill>
                  <a:srgbClr val="002060"/>
                </a:solidFill>
              </a:rPr>
              <a:t>ब्लॉगर</a:t>
            </a:r>
          </a:p>
          <a:p>
            <a:r>
              <a:rPr lang="en-IN">
                <a:solidFill>
                  <a:srgbClr val="002060"/>
                </a:solidFill>
              </a:rPr>
              <a:t>ओपेरा वेब ब्राउजर</a:t>
            </a:r>
          </a:p>
          <a:p>
            <a:r>
              <a:rPr lang="en-IN">
                <a:solidFill>
                  <a:srgbClr val="002060"/>
                </a:solidFill>
              </a:rPr>
              <a:t>हिंदीजिप</a:t>
            </a:r>
          </a:p>
          <a:p>
            <a:r>
              <a:rPr lang="en-IN">
                <a:solidFill>
                  <a:srgbClr val="002060"/>
                </a:solidFill>
              </a:rPr>
              <a:t>जीमेल व गूगल के अन्य प्रोडक्ट</a:t>
            </a:r>
          </a:p>
          <a:p>
            <a:endParaRPr lang="en-US" b="1"/>
          </a:p>
        </p:txBody>
      </p:sp>
    </p:spTree>
    <p:extLst>
      <p:ext uri="{BB962C8B-B14F-4D97-AF65-F5344CB8AC3E}">
        <p14:creationId xmlns:p14="http://schemas.microsoft.com/office/powerpoint/2010/main" val="1836790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11280-E43F-F35B-2881-68E476913436}"/>
              </a:ext>
            </a:extLst>
          </p:cNvPr>
          <p:cNvSpPr>
            <a:spLocks noGrp="1"/>
          </p:cNvSpPr>
          <p:nvPr>
            <p:ph type="title"/>
          </p:nvPr>
        </p:nvSpPr>
        <p:spPr/>
        <p:txBody>
          <a:bodyPr/>
          <a:lstStyle/>
          <a:p>
            <a:pPr algn="ctr"/>
            <a:r>
              <a:rPr lang="en-IN" b="1">
                <a:solidFill>
                  <a:srgbClr val="002060"/>
                </a:solidFill>
              </a:rPr>
              <a:t>वेबसाइट</a:t>
            </a:r>
            <a:endParaRPr lang="en-US" b="1">
              <a:solidFill>
                <a:srgbClr val="002060"/>
              </a:solidFill>
            </a:endParaRPr>
          </a:p>
        </p:txBody>
      </p:sp>
      <p:sp>
        <p:nvSpPr>
          <p:cNvPr id="3" name="Content Placeholder 2">
            <a:extLst>
              <a:ext uri="{FF2B5EF4-FFF2-40B4-BE49-F238E27FC236}">
                <a16:creationId xmlns:a16="http://schemas.microsoft.com/office/drawing/2014/main" id="{621695DE-7149-8700-BE88-20EBD7CFBEE8}"/>
              </a:ext>
            </a:extLst>
          </p:cNvPr>
          <p:cNvSpPr>
            <a:spLocks noGrp="1"/>
          </p:cNvSpPr>
          <p:nvPr>
            <p:ph idx="1"/>
          </p:nvPr>
        </p:nvSpPr>
        <p:spPr/>
        <p:txBody>
          <a:bodyPr/>
          <a:lstStyle/>
          <a:p>
            <a:r>
              <a:rPr lang="en-IN" b="1">
                <a:solidFill>
                  <a:srgbClr val="002060"/>
                </a:solidFill>
              </a:rPr>
              <a:t>WWW.Dictionary.com</a:t>
            </a:r>
          </a:p>
          <a:p>
            <a:r>
              <a:rPr lang="en-IN" b="1">
                <a:solidFill>
                  <a:srgbClr val="002060"/>
                </a:solidFill>
              </a:rPr>
              <a:t>WWW. Indianslanguages.com</a:t>
            </a:r>
          </a:p>
          <a:p>
            <a:r>
              <a:rPr lang="en-IN" b="1">
                <a:solidFill>
                  <a:srgbClr val="002060"/>
                </a:solidFill>
                <a:hlinkClick r:id="rId2">
                  <a:extLst>
                    <a:ext uri="{A12FA001-AC4F-418D-AE19-62706E023703}">
                      <ahyp:hlinkClr xmlns:ahyp="http://schemas.microsoft.com/office/drawing/2018/hyperlinkcolor" val="tx"/>
                    </a:ext>
                  </a:extLst>
                </a:hlinkClick>
              </a:rPr>
              <a:t>WWW.boloji.org</a:t>
            </a:r>
            <a:endParaRPr lang="en-IN" b="1">
              <a:solidFill>
                <a:srgbClr val="002060"/>
              </a:solidFill>
            </a:endParaRPr>
          </a:p>
          <a:p>
            <a:r>
              <a:rPr lang="en-IN" b="1">
                <a:solidFill>
                  <a:srgbClr val="002060"/>
                </a:solidFill>
                <a:hlinkClick r:id="rId3">
                  <a:extLst>
                    <a:ext uri="{A12FA001-AC4F-418D-AE19-62706E023703}">
                      <ahyp:hlinkClr xmlns:ahyp="http://schemas.microsoft.com/office/drawing/2018/hyperlinkcolor" val="tx"/>
                    </a:ext>
                  </a:extLst>
                </a:hlinkClick>
              </a:rPr>
              <a:t>WWW.Hindi</a:t>
            </a:r>
            <a:r>
              <a:rPr lang="en-IN" b="1">
                <a:solidFill>
                  <a:srgbClr val="002060"/>
                </a:solidFill>
              </a:rPr>
              <a:t>net.com</a:t>
            </a:r>
          </a:p>
          <a:p>
            <a:r>
              <a:rPr lang="en-IN" b="1">
                <a:solidFill>
                  <a:srgbClr val="002060"/>
                </a:solidFill>
                <a:hlinkClick r:id="rId4">
                  <a:extLst>
                    <a:ext uri="{A12FA001-AC4F-418D-AE19-62706E023703}">
                      <ahyp:hlinkClr xmlns:ahyp="http://schemas.microsoft.com/office/drawing/2018/hyperlinkcolor" val="tx"/>
                    </a:ext>
                  </a:extLst>
                </a:hlinkClick>
              </a:rPr>
              <a:t>WWW.cool.nic.in</a:t>
            </a:r>
            <a:endParaRPr lang="en-IN" b="1">
              <a:solidFill>
                <a:srgbClr val="002060"/>
              </a:solidFill>
            </a:endParaRPr>
          </a:p>
          <a:p>
            <a:r>
              <a:rPr lang="en-IN" b="1">
                <a:solidFill>
                  <a:srgbClr val="002060"/>
                </a:solidFill>
                <a:hlinkClick r:id="rId5">
                  <a:extLst>
                    <a:ext uri="{A12FA001-AC4F-418D-AE19-62706E023703}">
                      <ahyp:hlinkClr xmlns:ahyp="http://schemas.microsoft.com/office/drawing/2018/hyperlinkcolor" val="tx"/>
                    </a:ext>
                  </a:extLst>
                </a:hlinkClick>
              </a:rPr>
              <a:t>WWW.rajbhasha.com</a:t>
            </a:r>
            <a:endParaRPr lang="en-IN" b="1">
              <a:solidFill>
                <a:srgbClr val="002060"/>
              </a:solidFill>
            </a:endParaRPr>
          </a:p>
          <a:p>
            <a:endParaRPr lang="en-US" b="1"/>
          </a:p>
        </p:txBody>
      </p:sp>
    </p:spTree>
    <p:extLst>
      <p:ext uri="{BB962C8B-B14F-4D97-AF65-F5344CB8AC3E}">
        <p14:creationId xmlns:p14="http://schemas.microsoft.com/office/powerpoint/2010/main" val="652371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EFF2E-7727-9C98-F68B-5654F4BD5E32}"/>
              </a:ext>
            </a:extLst>
          </p:cNvPr>
          <p:cNvSpPr>
            <a:spLocks noGrp="1"/>
          </p:cNvSpPr>
          <p:nvPr>
            <p:ph type="title"/>
          </p:nvPr>
        </p:nvSpPr>
        <p:spPr/>
        <p:txBody>
          <a:bodyPr/>
          <a:lstStyle/>
          <a:p>
            <a:pPr algn="ctr"/>
            <a:r>
              <a:rPr lang="en-IN" b="1">
                <a:solidFill>
                  <a:srgbClr val="002060"/>
                </a:solidFill>
              </a:rPr>
              <a:t>सोशल मीडिया पर हिंदी लेखन कौशल</a:t>
            </a:r>
            <a:endParaRPr lang="en-US" b="1">
              <a:solidFill>
                <a:srgbClr val="002060"/>
              </a:solidFill>
            </a:endParaRPr>
          </a:p>
        </p:txBody>
      </p:sp>
      <p:sp>
        <p:nvSpPr>
          <p:cNvPr id="3" name="Content Placeholder 2">
            <a:extLst>
              <a:ext uri="{FF2B5EF4-FFF2-40B4-BE49-F238E27FC236}">
                <a16:creationId xmlns:a16="http://schemas.microsoft.com/office/drawing/2014/main" id="{A1E297A3-CA3E-4124-E8C4-3B6313E92D90}"/>
              </a:ext>
            </a:extLst>
          </p:cNvPr>
          <p:cNvSpPr>
            <a:spLocks noGrp="1"/>
          </p:cNvSpPr>
          <p:nvPr>
            <p:ph idx="1"/>
          </p:nvPr>
        </p:nvSpPr>
        <p:spPr/>
        <p:txBody>
          <a:bodyPr/>
          <a:lstStyle/>
          <a:p>
            <a:r>
              <a:rPr lang="en-IN">
                <a:solidFill>
                  <a:srgbClr val="002060"/>
                </a:solidFill>
              </a:rPr>
              <a:t>सोशल मीडिया नाम के इस नए रूप में संचार माध्यमों की दुनिया को फिर बड़े बुनियादी ढंग से बदल दिया है अखबार, पुस्तकों, पत्रिकाओं, रेडियो और टीवी से अलग इस माध्यम के संवाद क्षमता इसे शायद इन सबसे ज्यादा निजी आकर्षक अंतरंग और शक्तिशाली बनाते हैं एसएमएस, टि्वटर, फेसबुक, और व्हाट्सएप ने बहुत से लोगों के लिए ई-मेल को भी अनावश्यक और आप्रसांगिक बना दिया है टि्वटर जैसे मंचो की शब्द सीमा ने अपनी बात  को चुस्त और। कम से कम शब्दों में कहने के अभ्यास को संभव बनाया है</a:t>
            </a:r>
          </a:p>
          <a:p>
            <a:r>
              <a:rPr lang="en-IN">
                <a:solidFill>
                  <a:srgbClr val="002060"/>
                </a:solidFill>
              </a:rPr>
              <a:t>   आज सोशल मीडिया के माध्यम से हिंदी का चलन निरंतर बढ़ता जा रहा है गूगल जैसी कंपनियां भी हिंदी भाषियों को आकर्षित करने का प्रयास कर रही हैं।</a:t>
            </a:r>
          </a:p>
          <a:p>
            <a:endParaRPr lang="en-US"/>
          </a:p>
        </p:txBody>
      </p:sp>
    </p:spTree>
    <p:extLst>
      <p:ext uri="{BB962C8B-B14F-4D97-AF65-F5344CB8AC3E}">
        <p14:creationId xmlns:p14="http://schemas.microsoft.com/office/powerpoint/2010/main" val="2458674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1E30F-E2B5-087E-51C6-C703BC610666}"/>
              </a:ext>
            </a:extLst>
          </p:cNvPr>
          <p:cNvSpPr>
            <a:spLocks noGrp="1"/>
          </p:cNvSpPr>
          <p:nvPr>
            <p:ph type="title"/>
          </p:nvPr>
        </p:nvSpPr>
        <p:spPr/>
        <p:txBody>
          <a:bodyPr/>
          <a:lstStyle/>
          <a:p>
            <a:pPr algn="ctr"/>
            <a:r>
              <a:rPr lang="en-IN" b="1">
                <a:solidFill>
                  <a:srgbClr val="002060"/>
                </a:solidFill>
              </a:rPr>
              <a:t>सोशल मीडिया के लाभ</a:t>
            </a:r>
            <a:endParaRPr lang="en-US" b="1">
              <a:solidFill>
                <a:srgbClr val="002060"/>
              </a:solidFill>
            </a:endParaRPr>
          </a:p>
        </p:txBody>
      </p:sp>
      <p:sp>
        <p:nvSpPr>
          <p:cNvPr id="3" name="Content Placeholder 2">
            <a:extLst>
              <a:ext uri="{FF2B5EF4-FFF2-40B4-BE49-F238E27FC236}">
                <a16:creationId xmlns:a16="http://schemas.microsoft.com/office/drawing/2014/main" id="{656B5B9F-18FB-B5BF-1BF8-88DAEC5AB076}"/>
              </a:ext>
            </a:extLst>
          </p:cNvPr>
          <p:cNvSpPr>
            <a:spLocks noGrp="1"/>
          </p:cNvSpPr>
          <p:nvPr>
            <p:ph idx="1"/>
          </p:nvPr>
        </p:nvSpPr>
        <p:spPr/>
        <p:txBody>
          <a:bodyPr/>
          <a:lstStyle/>
          <a:p>
            <a:r>
              <a:rPr lang="en-IN">
                <a:solidFill>
                  <a:srgbClr val="002060"/>
                </a:solidFill>
              </a:rPr>
              <a:t>मार्केटिंग करें सोशल मीडिया के माध्यम से</a:t>
            </a:r>
          </a:p>
          <a:p>
            <a:r>
              <a:rPr lang="en-IN">
                <a:solidFill>
                  <a:srgbClr val="002060"/>
                </a:solidFill>
              </a:rPr>
              <a:t>सोशल मीडिया के माध्यम से आप कम्युनिटी बनाएं</a:t>
            </a:r>
          </a:p>
          <a:p>
            <a:r>
              <a:rPr lang="en-IN">
                <a:solidFill>
                  <a:srgbClr val="002060"/>
                </a:solidFill>
              </a:rPr>
              <a:t>फैंस से कनेक्ट रहे सोशल मीडिया में</a:t>
            </a:r>
          </a:p>
          <a:p>
            <a:r>
              <a:rPr lang="en-IN">
                <a:solidFill>
                  <a:srgbClr val="002060"/>
                </a:solidFill>
              </a:rPr>
              <a:t>अपने हुनर को लोगों तक पहुंचा सकते हैं</a:t>
            </a:r>
          </a:p>
          <a:p>
            <a:r>
              <a:rPr lang="en-IN">
                <a:solidFill>
                  <a:srgbClr val="002060"/>
                </a:solidFill>
              </a:rPr>
              <a:t>सोशल मीडिया में अपने ब्रांड या प्रोडक्ट का विज्ञापन करें</a:t>
            </a:r>
          </a:p>
          <a:p>
            <a:endParaRPr lang="en-US"/>
          </a:p>
        </p:txBody>
      </p:sp>
    </p:spTree>
    <p:extLst>
      <p:ext uri="{BB962C8B-B14F-4D97-AF65-F5344CB8AC3E}">
        <p14:creationId xmlns:p14="http://schemas.microsoft.com/office/powerpoint/2010/main" val="21725006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6</Slides>
  <Notes>0</Notes>
  <HiddenSlides>0</HiddenSlide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Unit-6</vt:lpstr>
      <vt:lpstr>इंटरनेट और हिंदी, ई-मेल</vt:lpstr>
      <vt:lpstr>हिंदी में उपलब्ध सॉफ्टवेयर एवं वेबसाइट हिंदी से संबंधित विभिन्न वेबसाइट</vt:lpstr>
      <vt:lpstr>वेबसाइट</vt:lpstr>
      <vt:lpstr>सोशल मीडिया पर हिंदी लेखन कौशल</vt:lpstr>
      <vt:lpstr>सोशल मीडिया के लाभ</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Unit-6</dc:title>
  <dc:creator>Unknown User</dc:creator>
  <cp:lastModifiedBy>Unknown User</cp:lastModifiedBy>
  <cp:revision>5</cp:revision>
  <dcterms:created xsi:type="dcterms:W3CDTF">2022-05-26T10:15:43Z</dcterms:created>
  <dcterms:modified xsi:type="dcterms:W3CDTF">2022-05-28T07:18:00Z</dcterms:modified>
</cp:coreProperties>
</file>