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5" Type="http://schemas.openxmlformats.org/officeDocument/2006/relationships/slide" Target="slides/slide4.xml" /><Relationship Id="rId10"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A836-70D3-E9F8-6B64-D8E1A4A68E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90442B-2846-2132-1427-42A6FFF88D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410A836-089B-EA18-16FF-0FDC7E48297B}"/>
              </a:ext>
            </a:extLst>
          </p:cNvPr>
          <p:cNvSpPr>
            <a:spLocks noGrp="1"/>
          </p:cNvSpPr>
          <p:nvPr>
            <p:ph type="dt" sz="half" idx="10"/>
          </p:nvPr>
        </p:nvSpPr>
        <p:spPr/>
        <p:txBody>
          <a:bodyPr/>
          <a:lstStyle/>
          <a:p>
            <a:fld id="{D033E260-B253-864D-8DF3-0A8E917337D5}" type="datetimeFigureOut">
              <a:rPr lang="en-US"/>
              <a:t>5/28/2022</a:t>
            </a:fld>
            <a:endParaRPr lang="en-US"/>
          </a:p>
        </p:txBody>
      </p:sp>
      <p:sp>
        <p:nvSpPr>
          <p:cNvPr id="5" name="Footer Placeholder 4">
            <a:extLst>
              <a:ext uri="{FF2B5EF4-FFF2-40B4-BE49-F238E27FC236}">
                <a16:creationId xmlns:a16="http://schemas.microsoft.com/office/drawing/2014/main" id="{F0816E36-2ABE-9AAF-7BDF-A9D7384980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FFB1D-5965-296E-5ED3-B4437F2AD1F5}"/>
              </a:ext>
            </a:extLst>
          </p:cNvPr>
          <p:cNvSpPr>
            <a:spLocks noGrp="1"/>
          </p:cNvSpPr>
          <p:nvPr>
            <p:ph type="sldNum" sz="quarter" idx="12"/>
          </p:nvPr>
        </p:nvSpPr>
        <p:spPr/>
        <p:txBody>
          <a:bodyPr/>
          <a:lstStyle/>
          <a:p>
            <a:fld id="{2535EC70-2239-AA4F-BA88-188694DFC248}" type="slidenum">
              <a:rPr lang="en-US"/>
              <a:t>‹#›</a:t>
            </a:fld>
            <a:endParaRPr lang="en-US"/>
          </a:p>
        </p:txBody>
      </p:sp>
    </p:spTree>
    <p:extLst>
      <p:ext uri="{BB962C8B-B14F-4D97-AF65-F5344CB8AC3E}">
        <p14:creationId xmlns:p14="http://schemas.microsoft.com/office/powerpoint/2010/main" val="2100231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A0A8E-C17B-BF9D-E38B-189C5B638B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9E5C88-36BD-47E2-32FE-3534DBDEF3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A06DA6-168F-B1F9-6489-E1246F2BBD59}"/>
              </a:ext>
            </a:extLst>
          </p:cNvPr>
          <p:cNvSpPr>
            <a:spLocks noGrp="1"/>
          </p:cNvSpPr>
          <p:nvPr>
            <p:ph type="dt" sz="half" idx="10"/>
          </p:nvPr>
        </p:nvSpPr>
        <p:spPr/>
        <p:txBody>
          <a:bodyPr/>
          <a:lstStyle/>
          <a:p>
            <a:fld id="{D033E260-B253-864D-8DF3-0A8E917337D5}" type="datetimeFigureOut">
              <a:rPr lang="en-US"/>
              <a:t>5/28/2022</a:t>
            </a:fld>
            <a:endParaRPr lang="en-US"/>
          </a:p>
        </p:txBody>
      </p:sp>
      <p:sp>
        <p:nvSpPr>
          <p:cNvPr id="5" name="Footer Placeholder 4">
            <a:extLst>
              <a:ext uri="{FF2B5EF4-FFF2-40B4-BE49-F238E27FC236}">
                <a16:creationId xmlns:a16="http://schemas.microsoft.com/office/drawing/2014/main" id="{BEE3BEA9-13DA-649D-DA92-AD6387D8E6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2E823F-B1F4-122A-FD69-ADCD1EB7CA08}"/>
              </a:ext>
            </a:extLst>
          </p:cNvPr>
          <p:cNvSpPr>
            <a:spLocks noGrp="1"/>
          </p:cNvSpPr>
          <p:nvPr>
            <p:ph type="sldNum" sz="quarter" idx="12"/>
          </p:nvPr>
        </p:nvSpPr>
        <p:spPr/>
        <p:txBody>
          <a:bodyPr/>
          <a:lstStyle/>
          <a:p>
            <a:fld id="{2535EC70-2239-AA4F-BA88-188694DFC248}" type="slidenum">
              <a:rPr lang="en-US"/>
              <a:t>‹#›</a:t>
            </a:fld>
            <a:endParaRPr lang="en-US"/>
          </a:p>
        </p:txBody>
      </p:sp>
    </p:spTree>
    <p:extLst>
      <p:ext uri="{BB962C8B-B14F-4D97-AF65-F5344CB8AC3E}">
        <p14:creationId xmlns:p14="http://schemas.microsoft.com/office/powerpoint/2010/main" val="827035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47ACB-AD37-D85C-5585-C04815EB5E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F1E4DB-0D1F-DF11-E0B3-449A9FC3F6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BFC405-C2A9-44C5-3789-04C9E9D17F42}"/>
              </a:ext>
            </a:extLst>
          </p:cNvPr>
          <p:cNvSpPr>
            <a:spLocks noGrp="1"/>
          </p:cNvSpPr>
          <p:nvPr>
            <p:ph type="dt" sz="half" idx="10"/>
          </p:nvPr>
        </p:nvSpPr>
        <p:spPr/>
        <p:txBody>
          <a:bodyPr/>
          <a:lstStyle/>
          <a:p>
            <a:fld id="{D033E260-B253-864D-8DF3-0A8E917337D5}" type="datetimeFigureOut">
              <a:rPr lang="en-US"/>
              <a:t>5/28/2022</a:t>
            </a:fld>
            <a:endParaRPr lang="en-US"/>
          </a:p>
        </p:txBody>
      </p:sp>
      <p:sp>
        <p:nvSpPr>
          <p:cNvPr id="5" name="Footer Placeholder 4">
            <a:extLst>
              <a:ext uri="{FF2B5EF4-FFF2-40B4-BE49-F238E27FC236}">
                <a16:creationId xmlns:a16="http://schemas.microsoft.com/office/drawing/2014/main" id="{DBAF5071-0F1B-1356-1565-3EA54A4D4E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458BF7-BAF8-E58D-6992-D2A15FEABD50}"/>
              </a:ext>
            </a:extLst>
          </p:cNvPr>
          <p:cNvSpPr>
            <a:spLocks noGrp="1"/>
          </p:cNvSpPr>
          <p:nvPr>
            <p:ph type="sldNum" sz="quarter" idx="12"/>
          </p:nvPr>
        </p:nvSpPr>
        <p:spPr/>
        <p:txBody>
          <a:bodyPr/>
          <a:lstStyle/>
          <a:p>
            <a:fld id="{2535EC70-2239-AA4F-BA88-188694DFC248}" type="slidenum">
              <a:rPr lang="en-US"/>
              <a:t>‹#›</a:t>
            </a:fld>
            <a:endParaRPr lang="en-US"/>
          </a:p>
        </p:txBody>
      </p:sp>
    </p:spTree>
    <p:extLst>
      <p:ext uri="{BB962C8B-B14F-4D97-AF65-F5344CB8AC3E}">
        <p14:creationId xmlns:p14="http://schemas.microsoft.com/office/powerpoint/2010/main" val="2433464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D400E-1CA9-6E40-4FB7-75B5AD4C82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484DE7-7B45-1CA3-7640-D415A8F50B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E5F411-C557-2688-B565-130D263E75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B22B2A-93A5-9ABD-9BC1-C58A19CCD174}"/>
              </a:ext>
            </a:extLst>
          </p:cNvPr>
          <p:cNvSpPr>
            <a:spLocks noGrp="1"/>
          </p:cNvSpPr>
          <p:nvPr>
            <p:ph type="dt" sz="half" idx="10"/>
          </p:nvPr>
        </p:nvSpPr>
        <p:spPr/>
        <p:txBody>
          <a:bodyPr/>
          <a:lstStyle/>
          <a:p>
            <a:fld id="{D033E260-B253-864D-8DF3-0A8E917337D5}" type="datetimeFigureOut">
              <a:rPr lang="en-US"/>
              <a:t>5/28/2022</a:t>
            </a:fld>
            <a:endParaRPr lang="en-US"/>
          </a:p>
        </p:txBody>
      </p:sp>
      <p:sp>
        <p:nvSpPr>
          <p:cNvPr id="6" name="Footer Placeholder 5">
            <a:extLst>
              <a:ext uri="{FF2B5EF4-FFF2-40B4-BE49-F238E27FC236}">
                <a16:creationId xmlns:a16="http://schemas.microsoft.com/office/drawing/2014/main" id="{509921E1-4183-6F85-07CB-1F9E1CCE45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EAF22B-73E7-A4B0-6540-0E00BF467C00}"/>
              </a:ext>
            </a:extLst>
          </p:cNvPr>
          <p:cNvSpPr>
            <a:spLocks noGrp="1"/>
          </p:cNvSpPr>
          <p:nvPr>
            <p:ph type="sldNum" sz="quarter" idx="12"/>
          </p:nvPr>
        </p:nvSpPr>
        <p:spPr/>
        <p:txBody>
          <a:bodyPr/>
          <a:lstStyle/>
          <a:p>
            <a:fld id="{2535EC70-2239-AA4F-BA88-188694DFC248}" type="slidenum">
              <a:rPr lang="en-US"/>
              <a:t>‹#›</a:t>
            </a:fld>
            <a:endParaRPr lang="en-US"/>
          </a:p>
        </p:txBody>
      </p:sp>
    </p:spTree>
    <p:extLst>
      <p:ext uri="{BB962C8B-B14F-4D97-AF65-F5344CB8AC3E}">
        <p14:creationId xmlns:p14="http://schemas.microsoft.com/office/powerpoint/2010/main" val="11569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C3F73-AB65-32F5-CA7E-4D0AB4AB7A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0DAFC7-6D2C-8202-CDE4-A780F7419E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9B2700-6032-85C6-994D-9CE8BAC0A2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410459-3909-70B2-7455-369C2B2534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61E72B-6945-5723-FE8B-04B7DB9C82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E2E91E-EF6C-514E-F930-7804E22C64F7}"/>
              </a:ext>
            </a:extLst>
          </p:cNvPr>
          <p:cNvSpPr>
            <a:spLocks noGrp="1"/>
          </p:cNvSpPr>
          <p:nvPr>
            <p:ph type="dt" sz="half" idx="10"/>
          </p:nvPr>
        </p:nvSpPr>
        <p:spPr/>
        <p:txBody>
          <a:bodyPr/>
          <a:lstStyle/>
          <a:p>
            <a:fld id="{D033E260-B253-864D-8DF3-0A8E917337D5}" type="datetimeFigureOut">
              <a:rPr lang="en-US"/>
              <a:t>5/28/2022</a:t>
            </a:fld>
            <a:endParaRPr lang="en-US"/>
          </a:p>
        </p:txBody>
      </p:sp>
      <p:sp>
        <p:nvSpPr>
          <p:cNvPr id="8" name="Footer Placeholder 7">
            <a:extLst>
              <a:ext uri="{FF2B5EF4-FFF2-40B4-BE49-F238E27FC236}">
                <a16:creationId xmlns:a16="http://schemas.microsoft.com/office/drawing/2014/main" id="{A40CD6A0-673C-89B9-627B-F0DCA44835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36CC7A-4281-8B92-9E68-62AE96AC65AD}"/>
              </a:ext>
            </a:extLst>
          </p:cNvPr>
          <p:cNvSpPr>
            <a:spLocks noGrp="1"/>
          </p:cNvSpPr>
          <p:nvPr>
            <p:ph type="sldNum" sz="quarter" idx="12"/>
          </p:nvPr>
        </p:nvSpPr>
        <p:spPr/>
        <p:txBody>
          <a:bodyPr/>
          <a:lstStyle/>
          <a:p>
            <a:fld id="{2535EC70-2239-AA4F-BA88-188694DFC248}" type="slidenum">
              <a:rPr lang="en-US"/>
              <a:t>‹#›</a:t>
            </a:fld>
            <a:endParaRPr lang="en-US"/>
          </a:p>
        </p:txBody>
      </p:sp>
    </p:spTree>
    <p:extLst>
      <p:ext uri="{BB962C8B-B14F-4D97-AF65-F5344CB8AC3E}">
        <p14:creationId xmlns:p14="http://schemas.microsoft.com/office/powerpoint/2010/main" val="3828404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F9B35-0072-2EAF-4360-B66C40775A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1F26AD-7E5E-0C38-BAD1-B9A8A56BA550}"/>
              </a:ext>
            </a:extLst>
          </p:cNvPr>
          <p:cNvSpPr>
            <a:spLocks noGrp="1"/>
          </p:cNvSpPr>
          <p:nvPr>
            <p:ph type="dt" sz="half" idx="10"/>
          </p:nvPr>
        </p:nvSpPr>
        <p:spPr/>
        <p:txBody>
          <a:bodyPr/>
          <a:lstStyle/>
          <a:p>
            <a:fld id="{D033E260-B253-864D-8DF3-0A8E917337D5}" type="datetimeFigureOut">
              <a:rPr lang="en-US"/>
              <a:t>5/28/2022</a:t>
            </a:fld>
            <a:endParaRPr lang="en-US"/>
          </a:p>
        </p:txBody>
      </p:sp>
      <p:sp>
        <p:nvSpPr>
          <p:cNvPr id="4" name="Footer Placeholder 3">
            <a:extLst>
              <a:ext uri="{FF2B5EF4-FFF2-40B4-BE49-F238E27FC236}">
                <a16:creationId xmlns:a16="http://schemas.microsoft.com/office/drawing/2014/main" id="{BE5D58E6-3CB8-11EC-0589-31BA46FCB1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49CF1E-A4E3-7EF0-61A0-AEE4311FD36E}"/>
              </a:ext>
            </a:extLst>
          </p:cNvPr>
          <p:cNvSpPr>
            <a:spLocks noGrp="1"/>
          </p:cNvSpPr>
          <p:nvPr>
            <p:ph type="sldNum" sz="quarter" idx="12"/>
          </p:nvPr>
        </p:nvSpPr>
        <p:spPr/>
        <p:txBody>
          <a:bodyPr/>
          <a:lstStyle/>
          <a:p>
            <a:fld id="{2535EC70-2239-AA4F-BA88-188694DFC248}" type="slidenum">
              <a:rPr lang="en-US"/>
              <a:t>‹#›</a:t>
            </a:fld>
            <a:endParaRPr lang="en-US"/>
          </a:p>
        </p:txBody>
      </p:sp>
    </p:spTree>
    <p:extLst>
      <p:ext uri="{BB962C8B-B14F-4D97-AF65-F5344CB8AC3E}">
        <p14:creationId xmlns:p14="http://schemas.microsoft.com/office/powerpoint/2010/main" val="3989829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7E9134-72ED-7C3E-560D-2CFDFBE5D289}"/>
              </a:ext>
            </a:extLst>
          </p:cNvPr>
          <p:cNvSpPr>
            <a:spLocks noGrp="1"/>
          </p:cNvSpPr>
          <p:nvPr>
            <p:ph type="dt" sz="half" idx="10"/>
          </p:nvPr>
        </p:nvSpPr>
        <p:spPr/>
        <p:txBody>
          <a:bodyPr/>
          <a:lstStyle/>
          <a:p>
            <a:fld id="{D033E260-B253-864D-8DF3-0A8E917337D5}" type="datetimeFigureOut">
              <a:rPr lang="en-US"/>
              <a:t>5/28/2022</a:t>
            </a:fld>
            <a:endParaRPr lang="en-US"/>
          </a:p>
        </p:txBody>
      </p:sp>
      <p:sp>
        <p:nvSpPr>
          <p:cNvPr id="3" name="Footer Placeholder 2">
            <a:extLst>
              <a:ext uri="{FF2B5EF4-FFF2-40B4-BE49-F238E27FC236}">
                <a16:creationId xmlns:a16="http://schemas.microsoft.com/office/drawing/2014/main" id="{FDE8F74E-9BE4-4F4C-CE8E-2862DF6C0CC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82FC91-5377-2E52-11D0-CD625EE7A737}"/>
              </a:ext>
            </a:extLst>
          </p:cNvPr>
          <p:cNvSpPr>
            <a:spLocks noGrp="1"/>
          </p:cNvSpPr>
          <p:nvPr>
            <p:ph type="sldNum" sz="quarter" idx="12"/>
          </p:nvPr>
        </p:nvSpPr>
        <p:spPr/>
        <p:txBody>
          <a:bodyPr/>
          <a:lstStyle/>
          <a:p>
            <a:fld id="{2535EC70-2239-AA4F-BA88-188694DFC248}" type="slidenum">
              <a:rPr lang="en-US"/>
              <a:t>‹#›</a:t>
            </a:fld>
            <a:endParaRPr lang="en-US"/>
          </a:p>
        </p:txBody>
      </p:sp>
    </p:spTree>
    <p:extLst>
      <p:ext uri="{BB962C8B-B14F-4D97-AF65-F5344CB8AC3E}">
        <p14:creationId xmlns:p14="http://schemas.microsoft.com/office/powerpoint/2010/main" val="4022447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FD694-C52E-6C9B-264D-B03FC5429C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CA65C9-1A1E-046B-042B-F625243748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4A391A4-A00C-0267-A6E9-DF63BE523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54F156-E5C7-BE2E-7DC5-373CA4B5A5B0}"/>
              </a:ext>
            </a:extLst>
          </p:cNvPr>
          <p:cNvSpPr>
            <a:spLocks noGrp="1"/>
          </p:cNvSpPr>
          <p:nvPr>
            <p:ph type="dt" sz="half" idx="10"/>
          </p:nvPr>
        </p:nvSpPr>
        <p:spPr/>
        <p:txBody>
          <a:bodyPr/>
          <a:lstStyle/>
          <a:p>
            <a:fld id="{D033E260-B253-864D-8DF3-0A8E917337D5}" type="datetimeFigureOut">
              <a:rPr lang="en-US"/>
              <a:t>5/28/2022</a:t>
            </a:fld>
            <a:endParaRPr lang="en-US"/>
          </a:p>
        </p:txBody>
      </p:sp>
      <p:sp>
        <p:nvSpPr>
          <p:cNvPr id="6" name="Footer Placeholder 5">
            <a:extLst>
              <a:ext uri="{FF2B5EF4-FFF2-40B4-BE49-F238E27FC236}">
                <a16:creationId xmlns:a16="http://schemas.microsoft.com/office/drawing/2014/main" id="{46AAD2D3-EE0C-D9B3-FDB5-B75392BF0D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3DCBA0-E417-6D7E-4533-EFDA8B28B554}"/>
              </a:ext>
            </a:extLst>
          </p:cNvPr>
          <p:cNvSpPr>
            <a:spLocks noGrp="1"/>
          </p:cNvSpPr>
          <p:nvPr>
            <p:ph type="sldNum" sz="quarter" idx="12"/>
          </p:nvPr>
        </p:nvSpPr>
        <p:spPr/>
        <p:txBody>
          <a:bodyPr/>
          <a:lstStyle/>
          <a:p>
            <a:fld id="{2535EC70-2239-AA4F-BA88-188694DFC248}" type="slidenum">
              <a:rPr lang="en-US"/>
              <a:t>‹#›</a:t>
            </a:fld>
            <a:endParaRPr lang="en-US"/>
          </a:p>
        </p:txBody>
      </p:sp>
    </p:spTree>
    <p:extLst>
      <p:ext uri="{BB962C8B-B14F-4D97-AF65-F5344CB8AC3E}">
        <p14:creationId xmlns:p14="http://schemas.microsoft.com/office/powerpoint/2010/main" val="304642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DAAF9-5337-6E80-552E-4451AC6D27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A5FBE6-589C-9800-A437-B2D8460D18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B44B3A-93F4-4142-A472-F754F65E6D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857DE9-4C0B-8CF5-D6FE-2D558139B500}"/>
              </a:ext>
            </a:extLst>
          </p:cNvPr>
          <p:cNvSpPr>
            <a:spLocks noGrp="1"/>
          </p:cNvSpPr>
          <p:nvPr>
            <p:ph type="dt" sz="half" idx="10"/>
          </p:nvPr>
        </p:nvSpPr>
        <p:spPr/>
        <p:txBody>
          <a:bodyPr/>
          <a:lstStyle/>
          <a:p>
            <a:fld id="{D033E260-B253-864D-8DF3-0A8E917337D5}" type="datetimeFigureOut">
              <a:rPr lang="en-US"/>
              <a:t>5/28/2022</a:t>
            </a:fld>
            <a:endParaRPr lang="en-US"/>
          </a:p>
        </p:txBody>
      </p:sp>
      <p:sp>
        <p:nvSpPr>
          <p:cNvPr id="6" name="Footer Placeholder 5">
            <a:extLst>
              <a:ext uri="{FF2B5EF4-FFF2-40B4-BE49-F238E27FC236}">
                <a16:creationId xmlns:a16="http://schemas.microsoft.com/office/drawing/2014/main" id="{B79897CD-FDF8-FAF4-04E0-E8D66EDA5B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D6C55C-5078-4347-2809-44789EDB28D1}"/>
              </a:ext>
            </a:extLst>
          </p:cNvPr>
          <p:cNvSpPr>
            <a:spLocks noGrp="1"/>
          </p:cNvSpPr>
          <p:nvPr>
            <p:ph type="sldNum" sz="quarter" idx="12"/>
          </p:nvPr>
        </p:nvSpPr>
        <p:spPr/>
        <p:txBody>
          <a:bodyPr/>
          <a:lstStyle/>
          <a:p>
            <a:fld id="{2535EC70-2239-AA4F-BA88-188694DFC248}" type="slidenum">
              <a:rPr lang="en-US"/>
              <a:t>‹#›</a:t>
            </a:fld>
            <a:endParaRPr lang="en-US"/>
          </a:p>
        </p:txBody>
      </p:sp>
    </p:spTree>
    <p:extLst>
      <p:ext uri="{BB962C8B-B14F-4D97-AF65-F5344CB8AC3E}">
        <p14:creationId xmlns:p14="http://schemas.microsoft.com/office/powerpoint/2010/main" val="1450713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F67F9-4F7A-CE08-9D17-8BA90F380C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2F2435-B344-AB13-8D47-0A13C1D836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8CE50-9F66-F83A-C6C3-49ABA21BE558}"/>
              </a:ext>
            </a:extLst>
          </p:cNvPr>
          <p:cNvSpPr>
            <a:spLocks noGrp="1"/>
          </p:cNvSpPr>
          <p:nvPr>
            <p:ph type="dt" sz="half" idx="10"/>
          </p:nvPr>
        </p:nvSpPr>
        <p:spPr/>
        <p:txBody>
          <a:bodyPr/>
          <a:lstStyle/>
          <a:p>
            <a:fld id="{D033E260-B253-864D-8DF3-0A8E917337D5}" type="datetimeFigureOut">
              <a:rPr lang="en-US"/>
              <a:t>5/28/2022</a:t>
            </a:fld>
            <a:endParaRPr lang="en-US"/>
          </a:p>
        </p:txBody>
      </p:sp>
      <p:sp>
        <p:nvSpPr>
          <p:cNvPr id="5" name="Footer Placeholder 4">
            <a:extLst>
              <a:ext uri="{FF2B5EF4-FFF2-40B4-BE49-F238E27FC236}">
                <a16:creationId xmlns:a16="http://schemas.microsoft.com/office/drawing/2014/main" id="{A6FC803E-85C8-69BD-8E2A-BAF1A689B6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B38EF8-7509-BB4B-AE9C-4CE46AD41977}"/>
              </a:ext>
            </a:extLst>
          </p:cNvPr>
          <p:cNvSpPr>
            <a:spLocks noGrp="1"/>
          </p:cNvSpPr>
          <p:nvPr>
            <p:ph type="sldNum" sz="quarter" idx="12"/>
          </p:nvPr>
        </p:nvSpPr>
        <p:spPr/>
        <p:txBody>
          <a:bodyPr/>
          <a:lstStyle/>
          <a:p>
            <a:fld id="{2535EC70-2239-AA4F-BA88-188694DFC248}" type="slidenum">
              <a:rPr lang="en-US"/>
              <a:t>‹#›</a:t>
            </a:fld>
            <a:endParaRPr lang="en-US"/>
          </a:p>
        </p:txBody>
      </p:sp>
    </p:spTree>
    <p:extLst>
      <p:ext uri="{BB962C8B-B14F-4D97-AF65-F5344CB8AC3E}">
        <p14:creationId xmlns:p14="http://schemas.microsoft.com/office/powerpoint/2010/main" val="404349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882DD2-320E-2099-23D7-5556F4120C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D440FB-411D-5B4E-CC76-B01BF1FDBF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26B27C-2691-95CF-7B57-7B1E3046253B}"/>
              </a:ext>
            </a:extLst>
          </p:cNvPr>
          <p:cNvSpPr>
            <a:spLocks noGrp="1"/>
          </p:cNvSpPr>
          <p:nvPr>
            <p:ph type="dt" sz="half" idx="10"/>
          </p:nvPr>
        </p:nvSpPr>
        <p:spPr/>
        <p:txBody>
          <a:bodyPr/>
          <a:lstStyle/>
          <a:p>
            <a:fld id="{D033E260-B253-864D-8DF3-0A8E917337D5}" type="datetimeFigureOut">
              <a:rPr lang="en-US"/>
              <a:t>5/28/2022</a:t>
            </a:fld>
            <a:endParaRPr lang="en-US"/>
          </a:p>
        </p:txBody>
      </p:sp>
      <p:sp>
        <p:nvSpPr>
          <p:cNvPr id="5" name="Footer Placeholder 4">
            <a:extLst>
              <a:ext uri="{FF2B5EF4-FFF2-40B4-BE49-F238E27FC236}">
                <a16:creationId xmlns:a16="http://schemas.microsoft.com/office/drawing/2014/main" id="{D14BE6EE-2544-2BB8-EFC2-92B7E15D4C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60B9C7-E72D-CE82-670D-C0BA79511C6E}"/>
              </a:ext>
            </a:extLst>
          </p:cNvPr>
          <p:cNvSpPr>
            <a:spLocks noGrp="1"/>
          </p:cNvSpPr>
          <p:nvPr>
            <p:ph type="sldNum" sz="quarter" idx="12"/>
          </p:nvPr>
        </p:nvSpPr>
        <p:spPr/>
        <p:txBody>
          <a:bodyPr/>
          <a:lstStyle/>
          <a:p>
            <a:fld id="{2535EC70-2239-AA4F-BA88-188694DFC248}" type="slidenum">
              <a:rPr lang="en-US"/>
              <a:t>‹#›</a:t>
            </a:fld>
            <a:endParaRPr lang="en-US"/>
          </a:p>
        </p:txBody>
      </p:sp>
    </p:spTree>
    <p:extLst>
      <p:ext uri="{BB962C8B-B14F-4D97-AF65-F5344CB8AC3E}">
        <p14:creationId xmlns:p14="http://schemas.microsoft.com/office/powerpoint/2010/main" val="1383604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62DE66-ABEF-55E9-419B-459817666E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8C7DEC-FB50-20CF-6AA5-D7E18FA7C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B3DBC0-5E64-780A-EA9B-FAAECCD890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33E260-B253-864D-8DF3-0A8E917337D5}" type="datetimeFigureOut">
              <a:rPr lang="en-US"/>
              <a:t>5/28/2022</a:t>
            </a:fld>
            <a:endParaRPr lang="en-US"/>
          </a:p>
        </p:txBody>
      </p:sp>
      <p:sp>
        <p:nvSpPr>
          <p:cNvPr id="5" name="Footer Placeholder 4">
            <a:extLst>
              <a:ext uri="{FF2B5EF4-FFF2-40B4-BE49-F238E27FC236}">
                <a16:creationId xmlns:a16="http://schemas.microsoft.com/office/drawing/2014/main" id="{69E132C4-5FF4-F4CA-A596-6FE33AECC4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A9A59F-A419-601D-0960-DF5C61753B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35EC70-2239-AA4F-BA88-188694DFC248}" type="slidenum">
              <a:rPr lang="en-US"/>
              <a:t>‹#›</a:t>
            </a:fld>
            <a:endParaRPr lang="en-US"/>
          </a:p>
        </p:txBody>
      </p:sp>
    </p:spTree>
    <p:extLst>
      <p:ext uri="{BB962C8B-B14F-4D97-AF65-F5344CB8AC3E}">
        <p14:creationId xmlns:p14="http://schemas.microsoft.com/office/powerpoint/2010/main" val="2659259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9F114-641F-8C2B-F82B-078F5AE4B9C9}"/>
              </a:ext>
            </a:extLst>
          </p:cNvPr>
          <p:cNvSpPr>
            <a:spLocks noGrp="1"/>
          </p:cNvSpPr>
          <p:nvPr>
            <p:ph type="ctrTitle"/>
          </p:nvPr>
        </p:nvSpPr>
        <p:spPr>
          <a:xfrm>
            <a:off x="1202531" y="0"/>
            <a:ext cx="9144000" cy="2387600"/>
          </a:xfrm>
        </p:spPr>
        <p:txBody>
          <a:bodyPr/>
          <a:lstStyle/>
          <a:p>
            <a:r>
              <a:rPr lang="en-IN" b="1">
                <a:solidFill>
                  <a:srgbClr val="FF0000"/>
                </a:solidFill>
              </a:rPr>
              <a:t>Unit -2</a:t>
            </a:r>
            <a:endParaRPr lang="en-US" b="1">
              <a:solidFill>
                <a:srgbClr val="FF0000"/>
              </a:solidFill>
            </a:endParaRPr>
          </a:p>
        </p:txBody>
      </p:sp>
      <p:sp>
        <p:nvSpPr>
          <p:cNvPr id="3" name="Subtitle 2">
            <a:extLst>
              <a:ext uri="{FF2B5EF4-FFF2-40B4-BE49-F238E27FC236}">
                <a16:creationId xmlns:a16="http://schemas.microsoft.com/office/drawing/2014/main" id="{E6C7CDB5-750E-EC3E-78FC-C92C6DDDFF52}"/>
              </a:ext>
            </a:extLst>
          </p:cNvPr>
          <p:cNvSpPr>
            <a:spLocks noGrp="1"/>
          </p:cNvSpPr>
          <p:nvPr>
            <p:ph type="subTitle" idx="1"/>
          </p:nvPr>
        </p:nvSpPr>
        <p:spPr/>
        <p:txBody>
          <a:bodyPr>
            <a:normAutofit/>
          </a:bodyPr>
          <a:lstStyle/>
          <a:p>
            <a:pPr marL="685800" indent="-685800">
              <a:buFont typeface="Arial" panose="020B0604020202020204" pitchFamily="34" charset="0"/>
              <a:buChar char="•"/>
            </a:pPr>
            <a:r>
              <a:rPr lang="en-IN" sz="4800" b="1">
                <a:solidFill>
                  <a:srgbClr val="002060"/>
                </a:solidFill>
              </a:rPr>
              <a:t>कार्यालयी हिंदी में प्रयुक्त परिभाषिक शब्दावली:</a:t>
            </a:r>
            <a:endParaRPr lang="en-US" sz="4800" b="1">
              <a:solidFill>
                <a:srgbClr val="002060"/>
              </a:solidFill>
            </a:endParaRPr>
          </a:p>
        </p:txBody>
      </p:sp>
    </p:spTree>
    <p:extLst>
      <p:ext uri="{BB962C8B-B14F-4D97-AF65-F5344CB8AC3E}">
        <p14:creationId xmlns:p14="http://schemas.microsoft.com/office/powerpoint/2010/main" val="4090391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076E1-5E81-4DF9-D122-AB5521157B69}"/>
              </a:ext>
            </a:extLst>
          </p:cNvPr>
          <p:cNvSpPr>
            <a:spLocks noGrp="1"/>
          </p:cNvSpPr>
          <p:nvPr>
            <p:ph type="title"/>
          </p:nvPr>
        </p:nvSpPr>
        <p:spPr/>
        <p:txBody>
          <a:bodyPr/>
          <a:lstStyle/>
          <a:p>
            <a:r>
              <a:rPr lang="en-IN" b="1">
                <a:solidFill>
                  <a:srgbClr val="FF0000"/>
                </a:solidFill>
              </a:rPr>
              <a:t>            शब्दावली निर्माण के सिद्धांत</a:t>
            </a:r>
            <a:endParaRPr lang="en-US" b="1">
              <a:solidFill>
                <a:srgbClr val="FF0000"/>
              </a:solidFill>
            </a:endParaRPr>
          </a:p>
        </p:txBody>
      </p:sp>
      <p:sp>
        <p:nvSpPr>
          <p:cNvPr id="3" name="Content Placeholder 2">
            <a:extLst>
              <a:ext uri="{FF2B5EF4-FFF2-40B4-BE49-F238E27FC236}">
                <a16:creationId xmlns:a16="http://schemas.microsoft.com/office/drawing/2014/main" id="{C84476E6-996A-732D-3FDF-5871EECF4925}"/>
              </a:ext>
            </a:extLst>
          </p:cNvPr>
          <p:cNvSpPr>
            <a:spLocks noGrp="1"/>
          </p:cNvSpPr>
          <p:nvPr>
            <p:ph idx="1"/>
          </p:nvPr>
        </p:nvSpPr>
        <p:spPr/>
        <p:txBody>
          <a:bodyPr/>
          <a:lstStyle/>
          <a:p>
            <a:r>
              <a:rPr lang="en-IN">
                <a:solidFill>
                  <a:srgbClr val="002060"/>
                </a:solidFill>
              </a:rPr>
              <a:t>प्रतीक, रोमन लिपि में अंतरराष्ट्रीय रूप में ही रखे जाएँगे परंतु संक्षिप्त रूप नागरी और मानक रूपों में भी, विशेषत: साधारण तौल और माप में लिखे जा सकते हैं, जैसे – सेंटीमीटर का प्रतीक cm हिंदी में भी ऐसे ही प्रयुक्त होगा परंतु नागरी संक्षिप्त रूप से.मी. भी हो सकता </a:t>
            </a:r>
            <a:endParaRPr lang="en-US">
              <a:solidFill>
                <a:srgbClr val="002060"/>
              </a:solidFill>
            </a:endParaRPr>
          </a:p>
        </p:txBody>
      </p:sp>
    </p:spTree>
    <p:extLst>
      <p:ext uri="{BB962C8B-B14F-4D97-AF65-F5344CB8AC3E}">
        <p14:creationId xmlns:p14="http://schemas.microsoft.com/office/powerpoint/2010/main" val="3523615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FFF3F-136D-CA13-2F75-D8E22F990E28}"/>
              </a:ext>
            </a:extLst>
          </p:cNvPr>
          <p:cNvSpPr>
            <a:spLocks noGrp="1"/>
          </p:cNvSpPr>
          <p:nvPr>
            <p:ph type="title"/>
          </p:nvPr>
        </p:nvSpPr>
        <p:spPr/>
        <p:txBody>
          <a:bodyPr/>
          <a:lstStyle/>
          <a:p>
            <a:r>
              <a:rPr lang="en-IN" b="1">
                <a:solidFill>
                  <a:srgbClr val="FF0000"/>
                </a:solidFill>
              </a:rPr>
              <a:t>कार्यालयी हिंदी की परिभाषिक शब्दावली</a:t>
            </a:r>
            <a:endParaRPr lang="en-US" b="1">
              <a:solidFill>
                <a:srgbClr val="FF0000"/>
              </a:solidFill>
            </a:endParaRPr>
          </a:p>
        </p:txBody>
      </p:sp>
      <p:sp>
        <p:nvSpPr>
          <p:cNvPr id="3" name="Content Placeholder 2">
            <a:extLst>
              <a:ext uri="{FF2B5EF4-FFF2-40B4-BE49-F238E27FC236}">
                <a16:creationId xmlns:a16="http://schemas.microsoft.com/office/drawing/2014/main" id="{76CA48CA-0B66-B53F-B9E9-43F8EF6A37E8}"/>
              </a:ext>
            </a:extLst>
          </p:cNvPr>
          <p:cNvSpPr>
            <a:spLocks noGrp="1"/>
          </p:cNvSpPr>
          <p:nvPr>
            <p:ph idx="1"/>
          </p:nvPr>
        </p:nvSpPr>
        <p:spPr/>
        <p:txBody>
          <a:bodyPr/>
          <a:lstStyle/>
          <a:p>
            <a:r>
              <a:rPr lang="en-IN">
                <a:solidFill>
                  <a:srgbClr val="002060"/>
                </a:solidFill>
              </a:rPr>
              <a:t>पारिभाषिक शब्दों रसायन, दर्शन, भौतिक, राजनीति एवं विज्ञान आदि शास्त्रों में इस्तेमाल होकर अपने क्षेत्र में विशिष्ट अर्थ के लिए सुनिश्चित रूप से रूढ़ से हो जाते हैं। इन शब्दों की निश्चित परिभाषा दी जा सकती है इसलिए इन्हें पारिभाषिक शब्द कहते हैं। जैसे- ‘आयकर’</a:t>
            </a:r>
            <a:endParaRPr lang="en-US">
              <a:solidFill>
                <a:srgbClr val="002060"/>
              </a:solidFill>
            </a:endParaRPr>
          </a:p>
        </p:txBody>
      </p:sp>
    </p:spTree>
    <p:extLst>
      <p:ext uri="{BB962C8B-B14F-4D97-AF65-F5344CB8AC3E}">
        <p14:creationId xmlns:p14="http://schemas.microsoft.com/office/powerpoint/2010/main" val="350321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CBCB9-9ECD-F015-5B54-17EF1CD13E1F}"/>
              </a:ext>
            </a:extLst>
          </p:cNvPr>
          <p:cNvSpPr>
            <a:spLocks noGrp="1"/>
          </p:cNvSpPr>
          <p:nvPr>
            <p:ph type="title"/>
          </p:nvPr>
        </p:nvSpPr>
        <p:spPr>
          <a:xfrm>
            <a:off x="1676400" y="365125"/>
            <a:ext cx="10515600" cy="1325563"/>
          </a:xfrm>
        </p:spPr>
        <p:txBody>
          <a:bodyPr/>
          <a:lstStyle/>
          <a:p>
            <a:r>
              <a:rPr lang="en-IN" b="1">
                <a:solidFill>
                  <a:srgbClr val="FF0000"/>
                </a:solidFill>
              </a:rPr>
              <a:t>कार्यालयों एवं अधिकारियों के नाम</a:t>
            </a:r>
            <a:endParaRPr lang="en-US" b="1">
              <a:solidFill>
                <a:srgbClr val="FF0000"/>
              </a:solidFill>
            </a:endParaRPr>
          </a:p>
        </p:txBody>
      </p:sp>
      <p:sp>
        <p:nvSpPr>
          <p:cNvPr id="3" name="Content Placeholder 2">
            <a:extLst>
              <a:ext uri="{FF2B5EF4-FFF2-40B4-BE49-F238E27FC236}">
                <a16:creationId xmlns:a16="http://schemas.microsoft.com/office/drawing/2014/main" id="{0C2DAA39-D05D-E56A-66D0-F67E46D8C7AA}"/>
              </a:ext>
            </a:extLst>
          </p:cNvPr>
          <p:cNvSpPr>
            <a:spLocks noGrp="1"/>
          </p:cNvSpPr>
          <p:nvPr>
            <p:ph idx="1"/>
          </p:nvPr>
        </p:nvSpPr>
        <p:spPr>
          <a:xfrm>
            <a:off x="401836" y="1851422"/>
            <a:ext cx="10515600" cy="4351338"/>
          </a:xfrm>
        </p:spPr>
        <p:txBody>
          <a:bodyPr/>
          <a:lstStyle/>
          <a:p>
            <a:r>
              <a:rPr lang="en-IN">
                <a:solidFill>
                  <a:srgbClr val="002060"/>
                </a:solidFill>
              </a:rPr>
              <a:t>भारत सरकार के विभिन्न मंत्रालयों विभागों आदि में राजभाषा कार्यान्वयन को दिशान देने के लिए गठित इस समिति की अध्यक्षता सचिव  राजभाषा विभाग गृह मंत्रालय भारत सरकार करते हैं और विभिन्न मंत्रालयों विभागों के संयुक्त सचिव स्तर के अधिकारी इसके सदस्य होते है</a:t>
            </a:r>
            <a:endParaRPr lang="en-US">
              <a:solidFill>
                <a:srgbClr val="002060"/>
              </a:solidFill>
            </a:endParaRPr>
          </a:p>
        </p:txBody>
      </p:sp>
    </p:spTree>
    <p:extLst>
      <p:ext uri="{BB962C8B-B14F-4D97-AF65-F5344CB8AC3E}">
        <p14:creationId xmlns:p14="http://schemas.microsoft.com/office/powerpoint/2010/main" val="1456284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43A29-4CB7-383E-A13B-19B4C6DCF3BF}"/>
              </a:ext>
            </a:extLst>
          </p:cNvPr>
          <p:cNvSpPr>
            <a:spLocks noGrp="1"/>
          </p:cNvSpPr>
          <p:nvPr>
            <p:ph type="title"/>
          </p:nvPr>
        </p:nvSpPr>
        <p:spPr>
          <a:xfrm>
            <a:off x="159543" y="752475"/>
            <a:ext cx="10515600" cy="1325563"/>
          </a:xfrm>
        </p:spPr>
        <p:txBody>
          <a:bodyPr/>
          <a:lstStyle/>
          <a:p>
            <a:pPr marL="571500" indent="-571500" algn="ctr">
              <a:buFont typeface="Arial" panose="020B0604020202020204" pitchFamily="34" charset="0"/>
              <a:buChar char="•"/>
            </a:pPr>
            <a:r>
              <a:rPr lang="en-IN">
                <a:solidFill>
                  <a:srgbClr val="FF0000"/>
                </a:solidFill>
              </a:rPr>
              <a:t>         </a:t>
            </a:r>
            <a:r>
              <a:rPr lang="en-IN" b="1">
                <a:solidFill>
                  <a:srgbClr val="FF0000"/>
                </a:solidFill>
              </a:rPr>
              <a:t>पदनाम संबोधन आदि प्रशासनिक एवं विधिक शब्दावली</a:t>
            </a:r>
            <a:endParaRPr lang="en-US" b="1">
              <a:solidFill>
                <a:srgbClr val="FF0000"/>
              </a:solidFill>
            </a:endParaRPr>
          </a:p>
        </p:txBody>
      </p:sp>
      <p:sp>
        <p:nvSpPr>
          <p:cNvPr id="3" name="Content Placeholder 2">
            <a:extLst>
              <a:ext uri="{FF2B5EF4-FFF2-40B4-BE49-F238E27FC236}">
                <a16:creationId xmlns:a16="http://schemas.microsoft.com/office/drawing/2014/main" id="{E890544C-2D7F-71EB-047E-3D10DB2F4C27}"/>
              </a:ext>
            </a:extLst>
          </p:cNvPr>
          <p:cNvSpPr>
            <a:spLocks noGrp="1"/>
          </p:cNvSpPr>
          <p:nvPr>
            <p:ph idx="1"/>
          </p:nvPr>
        </p:nvSpPr>
        <p:spPr>
          <a:xfrm>
            <a:off x="1016794" y="3093641"/>
            <a:ext cx="10515600" cy="4351338"/>
          </a:xfrm>
        </p:spPr>
        <p:txBody>
          <a:bodyPr/>
          <a:lstStyle/>
          <a:p>
            <a:r>
              <a:rPr lang="en-IN" b="1">
                <a:solidFill>
                  <a:srgbClr val="002060"/>
                </a:solidFill>
              </a:rPr>
              <a:t>पद नाम संबोधन</a:t>
            </a:r>
            <a:r>
              <a:rPr lang="en-IN">
                <a:solidFill>
                  <a:srgbClr val="002060"/>
                </a:solidFill>
              </a:rPr>
              <a:t> आवास अधिकारी, लेखाकार, महालेखाकार, प्रभारी शाखा लेखाकार, प्रशासन अधिकारी, विज्ञापन प्रबंधक, कृषि अधिकारी, बैंकिंग अधिकारी, मंत्रिमंडल सचिव आदि।</a:t>
            </a:r>
          </a:p>
          <a:p>
            <a:r>
              <a:rPr lang="en-IN" b="1">
                <a:solidFill>
                  <a:srgbClr val="002060"/>
                </a:solidFill>
              </a:rPr>
              <a:t>प्रशासनिक एवं विधिक शब्दावली-</a:t>
            </a:r>
            <a:r>
              <a:rPr lang="en-IN">
                <a:solidFill>
                  <a:srgbClr val="002060"/>
                </a:solidFill>
              </a:rPr>
              <a:t>परित्यक्त संपत्ति, त्वरण खंड, दुर्घटना, अभियोग, रसीद, अर्जित करना, स्थगित होना, स्वीकार्य, उन्नति, प्रतिकूल, महाधिवक्ता, अधिवक्ता, राज निष्ठा, अपराध, नागरिकता, आदि।</a:t>
            </a:r>
            <a:endParaRPr lang="en-US" b="1">
              <a:solidFill>
                <a:srgbClr val="002060"/>
              </a:solidFill>
            </a:endParaRPr>
          </a:p>
        </p:txBody>
      </p:sp>
    </p:spTree>
    <p:extLst>
      <p:ext uri="{BB962C8B-B14F-4D97-AF65-F5344CB8AC3E}">
        <p14:creationId xmlns:p14="http://schemas.microsoft.com/office/powerpoint/2010/main" val="40507664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Slides>
  <Notes>0</Notes>
  <HiddenSlides>0</HiddenSlide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Unit -2</vt:lpstr>
      <vt:lpstr>            शब्दावली निर्माण के सिद्धांत</vt:lpstr>
      <vt:lpstr>कार्यालयी हिंदी की परिभाषिक शब्दावली</vt:lpstr>
      <vt:lpstr>कार्यालयों एवं अधिकारियों के नाम</vt:lpstr>
      <vt:lpstr>         पदनाम संबोधन आदि प्रशासनिक एवं विधिक शब्दावली</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dc:title>
  <dc:creator>Unknown User</dc:creator>
  <cp:lastModifiedBy>Unknown User</cp:lastModifiedBy>
  <cp:revision>6</cp:revision>
  <dcterms:created xsi:type="dcterms:W3CDTF">2022-05-25T06:22:12Z</dcterms:created>
  <dcterms:modified xsi:type="dcterms:W3CDTF">2022-05-28T07:46:06Z</dcterms:modified>
</cp:coreProperties>
</file>