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72" r:id="rId1"/>
  </p:sldMasterIdLst>
  <p:notesMasterIdLst>
    <p:notesMasterId r:id="rId2"/>
  </p:notesMasterIdLst>
  <p:sldIdLst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71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7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54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5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5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5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6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1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2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4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64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65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6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6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6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8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49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5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5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5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6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6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6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4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/>
        </p:nvSpPr>
        <p:spPr>
          <a:xfrm>
            <a:off x="989591" y="189795"/>
            <a:ext cx="2977755" cy="2455028"/>
          </a:xfrm>
          <a:prstGeom prst="rect"/>
        </p:spPr>
        <p:txBody>
          <a:bodyPr anchor="b" bIns="45720" lIns="91440" rIns="91440" rtlCol="0" tIns="45720" vert="horz">
            <a:normAutofit/>
          </a:bodyPr>
          <a:lstStyle>
            <a:lvl1pPr algn="ctr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r>
              <a:rPr b="1" sz="9600" lang="en-US">
                <a:solidFill>
                  <a:srgbClr val="843C0B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U</a:t>
            </a:r>
            <a:r>
              <a:rPr b="1" sz="9600" lang="en-US">
                <a:solidFill>
                  <a:srgbClr val="843C0B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n</a:t>
            </a:r>
            <a:r>
              <a:rPr b="1" sz="9600" lang="en-US">
                <a:solidFill>
                  <a:srgbClr val="843C0B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i</a:t>
            </a:r>
            <a:r>
              <a:rPr b="1" sz="9600" lang="en-US">
                <a:solidFill>
                  <a:srgbClr val="843C0B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t</a:t>
            </a:r>
            <a:r>
              <a:rPr b="1" sz="9600" lang="en-US">
                <a:solidFill>
                  <a:srgbClr val="843C0B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b="1" sz="9600" lang="en-US">
                <a:solidFill>
                  <a:srgbClr val="843C0B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4</a:t>
            </a:r>
            <a:endParaRPr sz="9600" lang="en-US">
              <a:solidFill>
                <a:srgbClr val="843C0B"/>
              </a:solidFill>
            </a:endParaRPr>
          </a:p>
        </p:txBody>
      </p:sp>
      <p:sp>
        <p:nvSpPr>
          <p:cNvPr id="1048587" name="Subtitle 2"/>
          <p:cNvSpPr>
            <a:spLocks noGrp="1"/>
          </p:cNvSpPr>
          <p:nvPr/>
        </p:nvSpPr>
        <p:spPr>
          <a:xfrm>
            <a:off x="4521016" y="668735"/>
            <a:ext cx="3888702" cy="1853778"/>
          </a:xfrm>
          <a:prstGeom prst="rect"/>
        </p:spPr>
        <p:txBody>
          <a:bodyPr bIns="45720" lIns="91440" rIns="91440" rtlCol="0" tIns="45720" vert="horz">
            <a:noAutofit/>
          </a:bodyPr>
          <a:lstStyle>
            <a:lvl1pPr algn="ctr" defTabSz="914400" indent="0" marL="0">
              <a:lnSpc>
                <a:spcPct val="90000"/>
              </a:lnSpc>
              <a:spcBef>
                <a:spcPts val="1000"/>
              </a:spcBef>
              <a:buNone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ctr" defTabSz="914400" indent="0" marL="457200">
              <a:lnSpc>
                <a:spcPct val="90000"/>
              </a:lnSpc>
              <a:spcBef>
                <a:spcPts val="500"/>
              </a:spcBef>
              <a:buNone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ctr" defTabSz="914400" indent="0" marL="91440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ctr" defTabSz="914400" indent="0" marL="1371600">
              <a:lnSpc>
                <a:spcPct val="90000"/>
              </a:lnSpc>
              <a:spcBef>
                <a:spcPts val="500"/>
              </a:spcBef>
              <a:buNone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 defTabSz="914400" indent="0" marL="1828800">
              <a:lnSpc>
                <a:spcPct val="90000"/>
              </a:lnSpc>
              <a:spcBef>
                <a:spcPts val="500"/>
              </a:spcBef>
              <a:buNone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ctr" defTabSz="914400" indent="0" marL="2286000">
              <a:lnSpc>
                <a:spcPct val="90000"/>
              </a:lnSpc>
              <a:spcBef>
                <a:spcPts val="500"/>
              </a:spcBef>
              <a:buNone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ctr" defTabSz="914400" indent="0" marL="2743200">
              <a:lnSpc>
                <a:spcPct val="90000"/>
              </a:lnSpc>
              <a:spcBef>
                <a:spcPts val="500"/>
              </a:spcBef>
              <a:buNone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ctr" defTabSz="914400" indent="0" marL="3200400">
              <a:lnSpc>
                <a:spcPct val="90000"/>
              </a:lnSpc>
              <a:spcBef>
                <a:spcPts val="500"/>
              </a:spcBef>
              <a:buNone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ctr" defTabSz="914400" indent="0" marL="3657600">
              <a:lnSpc>
                <a:spcPct val="90000"/>
              </a:lnSpc>
              <a:spcBef>
                <a:spcPts val="500"/>
              </a:spcBef>
              <a:buNone/>
              <a:defRPr sz="16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altLang="en-US" b="1" sz="6600" lang="en-IN">
                <a:solidFill>
                  <a:srgbClr val="C55A11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स्मृति</a:t>
            </a:r>
            <a:r>
              <a:rPr altLang="en-US" b="1" sz="6600" lang="en-US">
                <a:solidFill>
                  <a:srgbClr val="C55A11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endParaRPr b="1" sz="6600" lang="en-US">
              <a:solidFill>
                <a:srgbClr val="C55A11"/>
              </a:solidFill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00000"/>
              </a:lnSpc>
            </a:pPr>
            <a:r>
              <a:rPr altLang="en-US" b="1" sz="6600" lang="en-US">
                <a:solidFill>
                  <a:srgbClr val="C55A11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(</a:t>
            </a:r>
            <a:r>
              <a:rPr altLang="en-US" b="1" sz="6600" lang="en-US">
                <a:solidFill>
                  <a:srgbClr val="C55A11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6600" lang="en-US">
                <a:solidFill>
                  <a:srgbClr val="C55A11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Memory</a:t>
            </a:r>
            <a:r>
              <a:rPr altLang="en-US" b="1" sz="6600" lang="en-US">
                <a:solidFill>
                  <a:srgbClr val="C55A11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6600" lang="en-US">
                <a:solidFill>
                  <a:srgbClr val="C55A11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)</a:t>
            </a:r>
            <a:endParaRPr b="1" sz="6600" lang="en-US">
              <a:solidFill>
                <a:srgbClr val="C55A11"/>
              </a:solidFill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304056" y="2922150"/>
            <a:ext cx="6469223" cy="3129561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"/>
          <p:cNvSpPr>
            <a:spLocks noGrp="1"/>
          </p:cNvSpPr>
          <p:nvPr/>
        </p:nvSpPr>
        <p:spPr>
          <a:xfrm>
            <a:off x="1821853" y="226967"/>
            <a:ext cx="5500293" cy="1783212"/>
          </a:xfrm>
          <a:prstGeom prst="rect"/>
        </p:spPr>
        <p:txBody>
          <a:bodyPr anchor="ctr" bIns="45720" lIns="91440" rIns="91440" rtlCol="0" tIns="45720" vert="horz">
            <a:noAutofit/>
          </a:bodyPr>
          <a:lstStyle>
            <a:lvl1pPr algn="l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altLang="en-US" b="1" sz="5400" lang="en-IN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स्मृति</a:t>
            </a:r>
            <a:r>
              <a:rPr altLang="en-US" b="1" sz="5400" lang="en-US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br>
              <a:rPr altLang="en-US" b="1" sz="5400" lang="en-US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sz="5400" lang="en-US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(</a:t>
            </a:r>
            <a:r>
              <a:rPr altLang="en-US" b="1" sz="5400" lang="en-US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5400" lang="en-US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Memory</a:t>
            </a:r>
            <a:r>
              <a:rPr altLang="en-US" b="1" sz="5400" lang="en-US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5400" lang="en-US" u="none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)</a:t>
            </a:r>
            <a:endParaRPr sz="5400" lang="en-IN" u="none">
              <a:solidFill>
                <a:srgbClr val="BF0000"/>
              </a:solidFill>
            </a:endParaRPr>
          </a:p>
        </p:txBody>
      </p:sp>
      <p:sp>
        <p:nvSpPr>
          <p:cNvPr id="1048594" name=""/>
          <p:cNvSpPr>
            <a:spLocks noGrp="1"/>
          </p:cNvSpPr>
          <p:nvPr/>
        </p:nvSpPr>
        <p:spPr>
          <a:xfrm>
            <a:off x="632960" y="2103857"/>
            <a:ext cx="8051102" cy="4270721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1pPr algn="l" defTabSz="914400" eaLnBrk="1" hangingPunct="1" indent="-228600" latinLnBrk="0" marL="228600" rtl="0">
              <a:lnSpc>
                <a:spcPct val="90000"/>
              </a:lnSpc>
              <a:spcBef>
                <a:spcPts val="1000"/>
              </a:spcBef>
              <a:buNone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indent="-228600" latinLnBrk="0" marL="685800" rtl="0">
              <a:lnSpc>
                <a:spcPct val="90000"/>
              </a:lnSpc>
              <a:spcBef>
                <a:spcPts val="500"/>
              </a:spcBef>
              <a:buNone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indent="-228600" latinLnBrk="0" marL="1143000" rtl="0">
              <a:lnSpc>
                <a:spcPct val="90000"/>
              </a:lnSpc>
              <a:spcBef>
                <a:spcPts val="500"/>
              </a:spcBef>
              <a:buNone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indent="-228600" latinLnBrk="0" marL="16002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indent="-228600" latinLnBrk="0" marL="20574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indent="-228600" latinLnBrk="0" marL="25146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indent="-228600" latinLnBrk="0" marL="29718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indent="-228600" latinLnBrk="0" marL="34290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indent="-228600" latinLnBrk="0" marL="38862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42900" marL="342900">
              <a:lnSpc>
                <a:spcPct val="150000"/>
              </a:lnSpc>
              <a:buFont typeface="Arial"/>
              <a:buChar char="•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शब्द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उत्पत्ति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लैटिन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भाषा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मेमोरिया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Memoria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हुई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जिसका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अर्थ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-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लम्बी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याददाश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्त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ऐतिहासिक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लेख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।</a:t>
            </a:r>
            <a:endParaRPr lang="en-IN"/>
          </a:p>
          <a:p>
            <a:pPr indent="-342900" marL="342900">
              <a:lnSpc>
                <a:spcPct val="150000"/>
              </a:lnSpc>
              <a:buFont typeface="Arial"/>
              <a:buChar char="•"/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मानसिक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प्रक्रिया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जिसका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तात्पर्य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पूर्व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अनुभू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ि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यों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Past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E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x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p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e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rience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)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मस्तिष्क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एकत्रित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करके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रखने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क्षमता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endParaRPr lang="en-IN"/>
          </a:p>
          <a:p>
            <a:pPr indent="-342900" marL="342900">
              <a:lnSpc>
                <a:spcPct val="150000"/>
              </a:lnSpc>
              <a:buFont typeface="Arial"/>
              <a:buChar char="•"/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व्यक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्त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धारण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गई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सामाग्री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पुनः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स्मरण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चेतन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लाकर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पहचा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न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प्रयास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करता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।</a:t>
            </a:r>
            <a:endParaRPr lang="en-IN"/>
          </a:p>
          <a:p>
            <a:pPr indent="-342900" marL="342900">
              <a:lnSpc>
                <a:spcPct val="150000"/>
              </a:lnSpc>
              <a:buFont typeface="Arial"/>
              <a:buChar char="•"/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धनात्मक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पक्ष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स्मरण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कहला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और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ऋणात्मक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पक्ष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विस्मरण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कहला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।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"/>
          <p:cNvSpPr>
            <a:spLocks noGrp="1"/>
          </p:cNvSpPr>
          <p:nvPr/>
        </p:nvSpPr>
        <p:spPr>
          <a:xfrm>
            <a:off x="1376742" y="499301"/>
            <a:ext cx="6390514" cy="1432905"/>
          </a:xfrm>
          <a:prstGeom prst="rect"/>
        </p:spPr>
        <p:txBody>
          <a:bodyPr anchor="ctr" bIns="45720" lIns="91440" rIns="91440" rtlCol="0" tIns="45720" vert="horz">
            <a:noAutofit/>
          </a:bodyPr>
          <a:lstStyle>
            <a:lvl1pPr algn="l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altLang="en-US" b="1" sz="4400" lang="en-IN">
                <a:solidFill>
                  <a:srgbClr val="0070C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स्मृति</a:t>
            </a:r>
            <a:r>
              <a:rPr altLang="en-US" b="1" sz="4400" lang="en-US">
                <a:solidFill>
                  <a:srgbClr val="0070C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4400" lang="en-IN">
                <a:solidFill>
                  <a:srgbClr val="0070C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की</a:t>
            </a:r>
            <a:r>
              <a:rPr altLang="en-US" b="1" sz="4400" lang="en-US">
                <a:solidFill>
                  <a:srgbClr val="0070C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4400" lang="en-IN">
                <a:solidFill>
                  <a:srgbClr val="0070C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परिभाषाएं</a:t>
            </a:r>
            <a:br>
              <a:rPr altLang="en-US" b="1" sz="4400" lang="en-US">
                <a:solidFill>
                  <a:srgbClr val="0070C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sz="4400" lang="en-US">
                <a:solidFill>
                  <a:srgbClr val="0070C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(</a:t>
            </a:r>
            <a:r>
              <a:rPr altLang="en-US" b="1" sz="4400" lang="en-US">
                <a:solidFill>
                  <a:srgbClr val="0070C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Definitio</a:t>
            </a:r>
            <a:r>
              <a:rPr altLang="en-US" b="1" sz="4400" lang="en-US">
                <a:solidFill>
                  <a:srgbClr val="0070C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n</a:t>
            </a:r>
            <a:r>
              <a:rPr altLang="en-US" b="1" sz="4400" lang="en-US">
                <a:solidFill>
                  <a:srgbClr val="0070C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4400" lang="en-US">
                <a:solidFill>
                  <a:srgbClr val="0070C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of</a:t>
            </a:r>
            <a:r>
              <a:rPr altLang="en-US" b="1" sz="4400" lang="en-US">
                <a:solidFill>
                  <a:srgbClr val="0070C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4400" lang="en-US">
                <a:solidFill>
                  <a:srgbClr val="0070C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M</a:t>
            </a:r>
            <a:r>
              <a:rPr altLang="en-US" b="1" sz="4400" lang="en-US">
                <a:solidFill>
                  <a:srgbClr val="0070C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e</a:t>
            </a:r>
            <a:r>
              <a:rPr altLang="en-US" b="1" sz="4400" lang="en-US">
                <a:solidFill>
                  <a:srgbClr val="0070C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m</a:t>
            </a:r>
            <a:r>
              <a:rPr altLang="en-US" b="1" sz="4400" lang="en-US">
                <a:solidFill>
                  <a:srgbClr val="0070C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o</a:t>
            </a:r>
            <a:r>
              <a:rPr altLang="en-US" b="1" sz="4400" lang="en-US">
                <a:solidFill>
                  <a:srgbClr val="0070C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r</a:t>
            </a:r>
            <a:r>
              <a:rPr altLang="en-US" b="1" sz="4400" lang="en-US">
                <a:solidFill>
                  <a:srgbClr val="0070C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y</a:t>
            </a:r>
            <a:r>
              <a:rPr altLang="en-US" b="1" sz="4400" lang="en-US">
                <a:solidFill>
                  <a:srgbClr val="0070C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)</a:t>
            </a:r>
            <a:endParaRPr sz="4400" lang="en-IN">
              <a:solidFill>
                <a:srgbClr val="0070C0"/>
              </a:solidFill>
            </a:endParaRPr>
          </a:p>
        </p:txBody>
      </p:sp>
      <p:sp>
        <p:nvSpPr>
          <p:cNvPr id="1048596" name=""/>
          <p:cNvSpPr>
            <a:spLocks noGrp="1"/>
          </p:cNvSpPr>
          <p:nvPr/>
        </p:nvSpPr>
        <p:spPr>
          <a:xfrm>
            <a:off x="742599" y="2120054"/>
            <a:ext cx="7679165" cy="4455782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1pPr algn="l" defTabSz="914400" eaLnBrk="1" hangingPunct="1" indent="-228600" latinLnBrk="0" marL="228600" rtl="0">
              <a:lnSpc>
                <a:spcPct val="90000"/>
              </a:lnSpc>
              <a:spcBef>
                <a:spcPts val="1000"/>
              </a:spcBef>
              <a:buNone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indent="-228600" latinLnBrk="0" marL="685800" rtl="0">
              <a:lnSpc>
                <a:spcPct val="90000"/>
              </a:lnSpc>
              <a:spcBef>
                <a:spcPts val="500"/>
              </a:spcBef>
              <a:buNone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indent="-228600" latinLnBrk="0" marL="1143000" rtl="0">
              <a:lnSpc>
                <a:spcPct val="90000"/>
              </a:lnSpc>
              <a:spcBef>
                <a:spcPts val="500"/>
              </a:spcBef>
              <a:buNone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indent="-228600" latinLnBrk="0" marL="16002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indent="-228600" latinLnBrk="0" marL="20574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indent="-228600" latinLnBrk="0" marL="25146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indent="-228600" latinLnBrk="0" marL="29718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indent="-228600" latinLnBrk="0" marL="34290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indent="-228600" latinLnBrk="0" marL="38862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42900" marL="342900">
              <a:lnSpc>
                <a:spcPct val="150000"/>
              </a:lnSpc>
              <a:buFont typeface="Arial"/>
              <a:buChar char="•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हिलगार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्ड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और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एटकिंसन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अनुसार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"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पूर्व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सीख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गए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अनुक्रिय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चिन्ह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वर्तमान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समय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व्यक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्त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करना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प्रदर्शित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करना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ही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"</a:t>
            </a:r>
            <a:endParaRPr lang="en-IN"/>
          </a:p>
          <a:p>
            <a:pPr indent="-342900" marL="342900">
              <a:lnSpc>
                <a:spcPct val="150000"/>
              </a:lnSpc>
              <a:buFont typeface="Arial"/>
              <a:buChar char="•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आइजेंक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1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9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7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2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अनुसार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"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व्यक्ति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वह योग्यता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होती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जिसके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द्वारा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वह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पूर्व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सीखी हुई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सामग्री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प्रक्रिया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अनुभव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धारण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)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सूचना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एकत्रित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करता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उसके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बाद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इस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सूचना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विशिष्ट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अनु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क्रि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माध्यम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पुन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रू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त्पादित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करता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"</a:t>
            </a:r>
            <a:endParaRPr lang="en-IN"/>
          </a:p>
          <a:p>
            <a:pPr indent="-342900" marL="342900">
              <a:lnSpc>
                <a:spcPct val="150000"/>
              </a:lnSpc>
              <a:buFont typeface="Arial"/>
              <a:buChar char="•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वुडवर्थ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अनुसार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"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,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एक बार सीखी गई प्रक्रिया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आवश्यकता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पड़ने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पर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उसका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प्रत्यक्ष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उपयोग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ही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"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"/>
          <p:cNvSpPr>
            <a:spLocks noGrp="1"/>
          </p:cNvSpPr>
          <p:nvPr/>
        </p:nvSpPr>
        <p:spPr>
          <a:xfrm>
            <a:off x="-685800" y="405378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 fontScale="97750" lnSpcReduction="20000"/>
          </a:bodyPr>
          <a:lstStyle>
            <a:lvl1pPr algn="l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altLang="en-US" b="1" sz="4444" lang="en-IN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स्मृति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4444" lang="en-IN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के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4444" lang="en-IN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मूल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4444" lang="en-IN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प्रक्रम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/</a:t>
            </a:r>
            <a:r>
              <a:rPr altLang="en-US" b="1" sz="4444" lang="en-IN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तत्व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/</a:t>
            </a:r>
            <a:r>
              <a:rPr altLang="en-US" b="1" sz="4444" lang="en-IN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अवस्था</a:t>
            </a:r>
            <a:r>
              <a:rPr altLang="en-US" b="1" sz="4444" lang="en-IN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एं</a:t>
            </a:r>
            <a:b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(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Basic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P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r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o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c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e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s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s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O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f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M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e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m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o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r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y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)</a:t>
            </a:r>
            <a:endParaRPr sz="4444" lang="en-IN">
              <a:solidFill>
                <a:srgbClr val="FF6600"/>
              </a:solidFill>
            </a:endParaRPr>
          </a:p>
        </p:txBody>
      </p:sp>
      <p:sp>
        <p:nvSpPr>
          <p:cNvPr id="1048601" name=""/>
          <p:cNvSpPr>
            <a:spLocks noGrp="1"/>
          </p:cNvSpPr>
          <p:nvPr/>
        </p:nvSpPr>
        <p:spPr>
          <a:xfrm>
            <a:off x="891948" y="2105832"/>
            <a:ext cx="7371398" cy="4352905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1pPr algn="l" defTabSz="914400" eaLnBrk="1" hangingPunct="1" indent="-228600" latinLnBrk="0" marL="228600" rtl="0">
              <a:lnSpc>
                <a:spcPct val="90000"/>
              </a:lnSpc>
              <a:spcBef>
                <a:spcPts val="1000"/>
              </a:spcBef>
              <a:buNone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indent="-228600" latinLnBrk="0" marL="685800" rtl="0">
              <a:lnSpc>
                <a:spcPct val="90000"/>
              </a:lnSpc>
              <a:spcBef>
                <a:spcPts val="500"/>
              </a:spcBef>
              <a:buNone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indent="-228600" latinLnBrk="0" marL="1143000" rtl="0">
              <a:lnSpc>
                <a:spcPct val="90000"/>
              </a:lnSpc>
              <a:spcBef>
                <a:spcPts val="500"/>
              </a:spcBef>
              <a:buNone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indent="-228600" latinLnBrk="0" marL="16002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indent="-228600" latinLnBrk="0" marL="20574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indent="-228600" latinLnBrk="0" marL="25146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indent="-228600" latinLnBrk="0" marL="29718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indent="-228600" latinLnBrk="0" marL="34290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indent="-228600" latinLnBrk="0" marL="38862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42900" marL="342900">
              <a:lnSpc>
                <a:spcPct val="150000"/>
              </a:lnSpc>
              <a:buFont typeface="Arial"/>
              <a:buChar char="•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तीन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अलग-अलग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किंतु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एक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दूसरे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जुड़ी हुई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मानसिक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प्रक्रिया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ए पाई जाती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हैं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इन्हें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तत्व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अवस्थाओं 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नाम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भी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जाना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जाता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।</a:t>
            </a:r>
            <a:endParaRPr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 indent="-342900" marL="342900">
              <a:lnSpc>
                <a:spcPct val="150000"/>
              </a:lnSpc>
              <a:buFont typeface="Wingdings" charset="2"/>
              <a:buChar char="ü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कूट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संकेत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Encoding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)</a:t>
            </a:r>
            <a:endParaRPr b="1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 indent="-342900" marL="342900">
              <a:lnSpc>
                <a:spcPct val="150000"/>
              </a:lnSpc>
              <a:buFont typeface="Wingdings" charset="2"/>
              <a:buChar char="ü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संचयन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Storage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endParaRPr b="1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 indent="-342900" marL="342900">
              <a:lnSpc>
                <a:spcPct val="150000"/>
              </a:lnSpc>
              <a:buFont typeface="Wingdings" charset="2"/>
              <a:buChar char="ü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पुनः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प्राप्ति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/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पुनरुद्ध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ा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Retrieval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/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R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c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a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l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l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)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endParaRPr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"/>
          <p:cNvSpPr>
            <a:spLocks noGrp="1"/>
          </p:cNvSpPr>
          <p:nvPr/>
        </p:nvSpPr>
        <p:spPr>
          <a:xfrm>
            <a:off x="1443052" y="593225"/>
            <a:ext cx="6257896" cy="1473157"/>
          </a:xfrm>
          <a:prstGeom prst="rect"/>
        </p:spPr>
        <p:txBody>
          <a:bodyPr anchor="ctr" bIns="45720" lIns="91440" rIns="91440" rtlCol="0" tIns="45720" vert="horz">
            <a:noAutofit/>
          </a:bodyPr>
          <a:lstStyle>
            <a:lvl1pPr algn="l" defTabSz="914400" eaLnBrk="1" hangingPunct="1" latinLnBrk="0" rtl="0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altLang="en-US" b="1" sz="4400" lang="en-IN">
                <a:solidFill>
                  <a:srgbClr val="330066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स्मृति</a:t>
            </a:r>
            <a:r>
              <a:rPr altLang="en-US" b="1" sz="4400" lang="en-US">
                <a:solidFill>
                  <a:srgbClr val="330066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4400" lang="en-IN">
                <a:solidFill>
                  <a:srgbClr val="330066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के</a:t>
            </a:r>
            <a:r>
              <a:rPr altLang="en-US" b="1" sz="4400" lang="en-US">
                <a:solidFill>
                  <a:srgbClr val="330066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4400" lang="en-IN">
                <a:solidFill>
                  <a:srgbClr val="330066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प्रकार</a:t>
            </a:r>
            <a:r>
              <a:rPr altLang="en-US" b="1" sz="4400" lang="en-US">
                <a:solidFill>
                  <a:srgbClr val="330066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br>
              <a:rPr altLang="en-US" b="1" sz="4400" lang="en-US">
                <a:solidFill>
                  <a:srgbClr val="330066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sz="4400" lang="en-US">
                <a:solidFill>
                  <a:srgbClr val="330066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(</a:t>
            </a:r>
            <a:r>
              <a:rPr altLang="en-US" b="1" sz="4400" lang="en-US">
                <a:solidFill>
                  <a:srgbClr val="330066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4400" lang="en-US">
                <a:solidFill>
                  <a:srgbClr val="330066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Types</a:t>
            </a:r>
            <a:r>
              <a:rPr altLang="en-US" b="1" sz="4400" lang="en-US">
                <a:solidFill>
                  <a:srgbClr val="330066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4400" lang="en-US">
                <a:solidFill>
                  <a:srgbClr val="330066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of</a:t>
            </a:r>
            <a:r>
              <a:rPr altLang="en-US" b="1" sz="4400" lang="en-US">
                <a:solidFill>
                  <a:srgbClr val="330066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4400" lang="en-US">
                <a:solidFill>
                  <a:srgbClr val="330066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M</a:t>
            </a:r>
            <a:r>
              <a:rPr altLang="en-US" b="1" sz="4400" lang="en-US">
                <a:solidFill>
                  <a:srgbClr val="330066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e</a:t>
            </a:r>
            <a:r>
              <a:rPr altLang="en-US" b="1" sz="4400" lang="en-US">
                <a:solidFill>
                  <a:srgbClr val="330066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m</a:t>
            </a:r>
            <a:r>
              <a:rPr altLang="en-US" b="1" sz="4400" lang="en-US">
                <a:solidFill>
                  <a:srgbClr val="330066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o</a:t>
            </a:r>
            <a:r>
              <a:rPr altLang="en-US" b="1" sz="4400" lang="en-US">
                <a:solidFill>
                  <a:srgbClr val="330066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r</a:t>
            </a:r>
            <a:r>
              <a:rPr altLang="en-US" b="1" sz="4400" lang="en-US">
                <a:solidFill>
                  <a:srgbClr val="330066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y</a:t>
            </a:r>
            <a:r>
              <a:rPr altLang="en-US" b="1" sz="4400" lang="en-US">
                <a:solidFill>
                  <a:srgbClr val="330066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)</a:t>
            </a:r>
            <a:endParaRPr sz="4400" lang="en-IN">
              <a:solidFill>
                <a:srgbClr val="330066"/>
              </a:solidFill>
            </a:endParaRPr>
          </a:p>
        </p:txBody>
      </p:sp>
      <p:sp>
        <p:nvSpPr>
          <p:cNvPr id="1048603" name=""/>
          <p:cNvSpPr>
            <a:spLocks noGrp="1"/>
          </p:cNvSpPr>
          <p:nvPr/>
        </p:nvSpPr>
        <p:spPr>
          <a:xfrm>
            <a:off x="747283" y="2254234"/>
            <a:ext cx="7638939" cy="4051636"/>
          </a:xfrm>
          <a:prstGeom prst="rect"/>
        </p:spPr>
        <p:txBody>
          <a:bodyPr anchor="t" bIns="45720" lIns="91440" rIns="91440" rtlCol="0" tIns="45720" vert="horz">
            <a:normAutofit/>
          </a:bodyPr>
          <a:lstStyle>
            <a:lvl1pPr algn="l" defTabSz="914400" eaLnBrk="1" hangingPunct="1" indent="-228600" latinLnBrk="0" marL="228600" rtl="0">
              <a:lnSpc>
                <a:spcPct val="90000"/>
              </a:lnSpc>
              <a:spcBef>
                <a:spcPts val="1000"/>
              </a:spcBef>
              <a:buNone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indent="-228600" latinLnBrk="0" marL="685800" rtl="0">
              <a:lnSpc>
                <a:spcPct val="90000"/>
              </a:lnSpc>
              <a:spcBef>
                <a:spcPts val="500"/>
              </a:spcBef>
              <a:buNone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indent="-228600" latinLnBrk="0" marL="1143000" rtl="0">
              <a:lnSpc>
                <a:spcPct val="90000"/>
              </a:lnSpc>
              <a:spcBef>
                <a:spcPts val="500"/>
              </a:spcBef>
              <a:buNone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indent="-228600" latinLnBrk="0" marL="16002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indent="-228600" latinLnBrk="0" marL="20574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indent="-228600" latinLnBrk="0" marL="25146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indent="-228600" latinLnBrk="0" marL="29718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indent="-228600" latinLnBrk="0" marL="34290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indent="-228600" latinLnBrk="0" marL="3886200" rtl="0">
              <a:lnSpc>
                <a:spcPct val="90000"/>
              </a:lnSpc>
              <a:spcBef>
                <a:spcPts val="500"/>
              </a:spcBef>
              <a:buNone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42900" marL="342900">
              <a:lnSpc>
                <a:spcPct val="150000"/>
              </a:lnSpc>
              <a:buFont typeface="Arial"/>
              <a:buChar char="•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मनोवैज्ञानिक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प्रकार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वर्णन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1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8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8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5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ईस्वी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Herman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Ebbinghous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चिन्ह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Memory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t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r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a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c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e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)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संचित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करने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अवध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तथा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क्षमत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आधा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पर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चार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प्रकार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बता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ए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हैं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-</a:t>
            </a:r>
            <a:endParaRPr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 indent="-457200" marL="457200">
              <a:lnSpc>
                <a:spcPct val="150000"/>
              </a:lnSpc>
              <a:buFont typeface="+mj-lt"/>
              <a:buAutoNum type="arabi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संवेदी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स्मृति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endParaRPr b="1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 indent="-457200" marL="457200">
              <a:lnSpc>
                <a:spcPct val="150000"/>
              </a:lnSpc>
              <a:buFont typeface="+mj-lt"/>
              <a:buAutoNum type="arabi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अल्पकालिक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स्मृति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endParaRPr b="1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 indent="-457200" marL="457200">
              <a:lnSpc>
                <a:spcPct val="150000"/>
              </a:lnSpc>
              <a:buFont typeface="+mj-lt"/>
              <a:buAutoNum type="arabi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चलन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स्मृति</a:t>
            </a:r>
            <a:endParaRPr b="1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 indent="-457200" marL="457200">
              <a:lnSpc>
                <a:spcPct val="150000"/>
              </a:lnSpc>
              <a:buFont typeface="+mj-lt"/>
              <a:buAutoNum type="arabi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दीर्घकालिक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  <a:latin typeface="Calibri"/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  <a:cs typeface="Times New Roman"/>
              </a:rPr>
              <a:t>स्मृति</a:t>
            </a:r>
            <a:endParaRPr b="1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5116209" y="3570693"/>
            <a:ext cx="3043219" cy="2913631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520635" y="481203"/>
            <a:ext cx="8198635" cy="5895593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ctr" indent="0" marL="4763">
              <a:lnSpc>
                <a:spcPct val="150000"/>
              </a:lnSpc>
              <a:buNone/>
            </a:pPr>
            <a:r>
              <a:rPr b="1" lang="en-US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b="1" lang="en-US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r>
              <a:rPr b="1" lang="en-US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संवेदी</a:t>
            </a:r>
            <a:r>
              <a:rPr altLang="en-US" b="1" lang="en-US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br>
              <a:rPr altLang="en-US" b="1" lang="en-US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lang="en-US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lang="en-US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Senso</a:t>
            </a:r>
            <a:r>
              <a:rPr altLang="en-US" b="1" lang="en-US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ry</a:t>
            </a:r>
            <a:r>
              <a:rPr altLang="en-US" b="1" lang="en-US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Memory</a:t>
            </a:r>
            <a:r>
              <a:rPr altLang="en-US" b="1" lang="en-US">
                <a:solidFill>
                  <a:srgbClr val="B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lang="en-IN">
              <a:solidFill>
                <a:srgbClr val="BF0000"/>
              </a:solidFill>
            </a:endParaRPr>
          </a:p>
        </p:txBody>
      </p:sp>
      <p:sp>
        <p:nvSpPr>
          <p:cNvPr id="1048605" name="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संवेदी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वैसी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जिसमे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व्यक्ति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सामान्य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सेकंड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लिए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रख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बिना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किस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फेरबदल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मौलिक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रूप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रख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संवेदी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कारण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सामने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हट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बाद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चिन्ह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अल्प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लिए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मस्तिष्क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बना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रहता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कारण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संवेदी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संवेदी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संचयन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संवेदी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पंजीकर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"/>
          <p:cNvSpPr>
            <a:spLocks noGrp="1"/>
          </p:cNvSpPr>
          <p:nvPr>
            <p:ph idx="1"/>
          </p:nvPr>
        </p:nvSpPr>
        <p:spPr>
          <a:xfrm>
            <a:off x="628650" y="750582"/>
            <a:ext cx="7886700" cy="5426381"/>
          </a:xfrm>
        </p:spPr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नाईसर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संवेदी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प्रकार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बताए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: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 indent="-514350" marL="514350">
              <a:lnSpc>
                <a:spcPct val="150000"/>
              </a:lnSpc>
              <a:buFont typeface="+mj-lt"/>
              <a:buAutoNum type="alphaU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प्रति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संबंध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नाइ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अनुसार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प्रतिमा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संबंध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दृष्टि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संवेदी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जिसमे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व्यक्ति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सामने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हटा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लिए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बाद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दृष्ट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छवि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कुछ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लिए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 indent="-457200" marL="457200">
              <a:lnSpc>
                <a:spcPct val="150000"/>
              </a:lnSpc>
              <a:buFont typeface="+mj-lt"/>
              <a:buAutoNum type="alphaU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प्रतिध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्व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प्रतिध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्व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संवेदी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श्रवण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प्रतिध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्व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तात्पर्य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ऐसी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जिसमे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श्रवण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समाप्त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बाद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अल्प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लिए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श्रवण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छवि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अनुभव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ctr">
              <a:lnSpc>
                <a:spcPct val="150000"/>
              </a:lnSpc>
            </a:pPr>
            <a:r>
              <a:rPr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2</a:t>
            </a:r>
            <a:r>
              <a:rPr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r>
              <a:rPr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44" lang="en-IN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लघुकालीन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44" lang="en-IN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b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Short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Memory</a:t>
            </a:r>
            <a:r>
              <a:rPr altLang="en-US" b="1" sz="4444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sz="4444" lang="en-IN">
              <a:solidFill>
                <a:srgbClr val="FF6600"/>
              </a:solidFill>
            </a:endParaRPr>
          </a:p>
        </p:txBody>
      </p:sp>
      <p:sp>
        <p:nvSpPr>
          <p:cNvPr id="1048608" name="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लघुकालिन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तात्पर्य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सीमित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सूचनाओं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संचय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थोड़े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न्यूनतम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सेकंड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अधिकतम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2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0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3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0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सेकंड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लिए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सक्रिय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अवस्था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रख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दूसरे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शब्दों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वैसी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संचित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ध्यान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देता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उन्हें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संसाधित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उन्हें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दोहराता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लघुका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बहु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यदि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व्यक्त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सूचनाओं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अभ्यास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कुछ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सेकंड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समाप्त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जाती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"/>
          <p:cNvSpPr>
            <a:spLocks noGrp="1"/>
          </p:cNvSpPr>
          <p:nvPr>
            <p:ph idx="1"/>
          </p:nvPr>
        </p:nvSpPr>
        <p:spPr>
          <a:xfrm>
            <a:off x="628650" y="1057881"/>
            <a:ext cx="7783660" cy="4885938"/>
          </a:xfrm>
        </p:spPr>
        <p:txBody>
          <a:bodyPr>
            <a:normAutofit fontScale="95833" lnSpcReduction="20000"/>
          </a:bodyPr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लघु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अल्पकालीन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कहते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हैं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अल्पकालीन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आकार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7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+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2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9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5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6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मापन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लिए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विधियाँ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क्रमिक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स्थित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वक्र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विधि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और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विस्तार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विधि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प्रयोग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क्रमिक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स्थिति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वक्र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विधि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सामिप्य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प्रभ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Recency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Effect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अल्पकालीन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संकेत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विस्तार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विधि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प्रयोज्यों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सामाग्री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याद्रच्छिक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अंकों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अक्षर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शब्द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प्रस्तुत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और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उनका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पुनः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स्मरण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तुरंत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कराया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ding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9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5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6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h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g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u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b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: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v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u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u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w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: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u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ity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ssing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ormation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"/>
          <p:cNvSpPr>
            <a:spLocks noGrp="1"/>
          </p:cNvSpPr>
          <p:nvPr>
            <p:ph idx="1"/>
          </p:nvPr>
        </p:nvSpPr>
        <p:spPr>
          <a:xfrm>
            <a:off x="628650" y="1398198"/>
            <a:ext cx="7886700" cy="4778765"/>
          </a:xfrm>
        </p:spPr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अल्प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सूचनाओं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कूटसंकेतन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मुख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्य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तीन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प्रकार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: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 indent="-514350" marL="514350">
              <a:lnSpc>
                <a:spcPct val="150000"/>
              </a:lnSpc>
              <a:buFont typeface="+mj-lt"/>
              <a:buAutoNum type="romanU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ध्वनि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कूटसंके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ती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करण</a:t>
            </a:r>
            <a:endParaRPr lang="en-IN"/>
          </a:p>
          <a:p>
            <a:pPr indent="-514350" marL="514350">
              <a:lnSpc>
                <a:spcPct val="150000"/>
              </a:lnSpc>
              <a:buFont typeface="+mj-lt"/>
              <a:buAutoNum type="romanU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दृष्टि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कूटसंके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ती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करण</a:t>
            </a:r>
            <a:endParaRPr lang="en-IN"/>
          </a:p>
          <a:p>
            <a:pPr indent="-514350" marL="514350">
              <a:lnSpc>
                <a:spcPct val="150000"/>
              </a:lnSpc>
              <a:buFont typeface="+mj-lt"/>
              <a:buAutoNum type="romanU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अर्थगत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कूटसंके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ती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करण</a:t>
            </a:r>
            <a:endParaRPr lang="en-I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ctr">
              <a:lnSpc>
                <a:spcPct val="150000"/>
              </a:lnSpc>
            </a:pPr>
            <a:r>
              <a:rPr altLang="en-US" b="1" lang="en-US">
                <a:solidFill>
                  <a:srgbClr val="7030A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3</a:t>
            </a:r>
            <a:r>
              <a:rPr altLang="en-US" b="1" lang="en-US">
                <a:solidFill>
                  <a:srgbClr val="7030A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r>
              <a:rPr altLang="en-US" b="1" lang="en-US">
                <a:solidFill>
                  <a:srgbClr val="7030A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solidFill>
                  <a:srgbClr val="7030A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चलन</a:t>
            </a:r>
            <a:r>
              <a:rPr altLang="en-US" b="1" lang="en-US">
                <a:solidFill>
                  <a:srgbClr val="7030A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solidFill>
                  <a:srgbClr val="7030A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br>
              <a:rPr altLang="en-US" b="1" lang="en-US">
                <a:solidFill>
                  <a:srgbClr val="7030A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lang="en-US">
                <a:solidFill>
                  <a:srgbClr val="7030A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lang="en-US">
                <a:solidFill>
                  <a:srgbClr val="7030A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Working</a:t>
            </a:r>
            <a:r>
              <a:rPr altLang="en-US" b="1" lang="en-US">
                <a:solidFill>
                  <a:srgbClr val="7030A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solidFill>
                  <a:srgbClr val="7030A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lang="en-US">
                <a:solidFill>
                  <a:srgbClr val="7030A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lang="en-US">
                <a:solidFill>
                  <a:srgbClr val="7030A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lang="en-US">
                <a:solidFill>
                  <a:srgbClr val="7030A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lang="en-US">
                <a:solidFill>
                  <a:srgbClr val="7030A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lang="en-US">
                <a:solidFill>
                  <a:srgbClr val="7030A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y</a:t>
            </a:r>
            <a:r>
              <a:rPr altLang="en-US" b="1" lang="en-US">
                <a:solidFill>
                  <a:srgbClr val="7030A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b="1" lang="en-IN">
              <a:solidFill>
                <a:srgbClr val="7030A0"/>
              </a:solidFill>
            </a:endParaRPr>
          </a:p>
        </p:txBody>
      </p:sp>
      <p:sp>
        <p:nvSpPr>
          <p:cNvPr id="1048612" name="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चलन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प्रतिपादन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ब्रिटिश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मनोवैज्ञानिक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एलेन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बेडले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Alan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Baddeley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2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0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0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3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द्वारा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गया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अल्पकालीन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तात्पर्य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अस्थाई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संचय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होता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परंत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ु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चलन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ऐसी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जिसमे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संचित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साथ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साथ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संसाधित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चलन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संचय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क्षमता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उन्हें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संसाधित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बदल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क्षमता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"/>
          <p:cNvSpPr>
            <a:spLocks noGrp="1"/>
          </p:cNvSpPr>
          <p:nvPr>
            <p:ph idx="1"/>
          </p:nvPr>
        </p:nvSpPr>
        <p:spPr>
          <a:xfrm rot="21600000">
            <a:off x="628646" y="1514768"/>
            <a:ext cx="7886700" cy="3250391"/>
          </a:xfrm>
        </p:spPr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आधुनिक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मनोवैज्ञानिक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चलन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चेतन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Work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B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h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Workbench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ous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चलन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अभी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वर्तमान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उपयो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वाल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मौजू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तथा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संसाधित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चलन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अस्थाई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परंत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ु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सतत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परिवर्तनशी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ctr">
              <a:lnSpc>
                <a:spcPct val="150000"/>
              </a:lnSpc>
            </a:pPr>
            <a:r>
              <a:rPr b="1" lang="en-US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4</a:t>
            </a:r>
            <a:r>
              <a:rPr b="1" lang="en-US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r>
              <a:rPr b="1" lang="en-US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दीर्घका</a:t>
            </a:r>
            <a:r>
              <a:rPr altLang="en-US" b="1" lang="en-IN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b="1" lang="en-IN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b="1" lang="en-IN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b="1" lang="en-US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1" lang="en-US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br>
              <a:rPr altLang="en-US" b="1" lang="en-US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lang="en-US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lang="en-US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Long-term</a:t>
            </a:r>
            <a:r>
              <a:rPr altLang="en-US" b="1" lang="en-US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lang="en-US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lang="en-US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lang="en-US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lang="en-US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lang="en-US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y</a:t>
            </a:r>
            <a:r>
              <a:rPr altLang="en-US" b="1" lang="en-US">
                <a:solidFill>
                  <a:srgbClr val="C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  <p:sp>
        <p:nvSpPr>
          <p:cNvPr id="1048615" name="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दीर्घ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वह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प्रकार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जिसमे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सूचनाओं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संचय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काफी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लंबी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अवध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लिए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सकता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LTM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सेकेंडो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मिनटों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घंटो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वर्ष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पूरे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जी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काल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लिए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संचित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रहती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3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0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सेकंड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धारण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अवश्य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रखता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संचयन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क्षमत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काफी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अधिक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pPr algn="ctr">
              <a:lnSpc>
                <a:spcPct val="150000"/>
              </a:lnSpc>
            </a:pPr>
            <a:r>
              <a:rPr altLang="en-US" b="1" sz="32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दीर्घ</a:t>
            </a:r>
            <a:r>
              <a:rPr altLang="en-US" b="1" sz="32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1" sz="32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b="1" sz="32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b="1" sz="32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b="1" sz="32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2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1" sz="32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2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1" sz="32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2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प्रकार</a:t>
            </a:r>
            <a:r>
              <a:rPr altLang="en-US" b="1" sz="32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br>
              <a:rPr altLang="en-US" b="1" sz="32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sz="32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32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Types</a:t>
            </a:r>
            <a:r>
              <a:rPr altLang="en-US" b="1" sz="32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2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of</a:t>
            </a:r>
            <a:r>
              <a:rPr altLang="en-US" b="1" sz="32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2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b="1" sz="32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sz="32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32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32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  <p:sp>
        <p:nvSpPr>
          <p:cNvPr id="1048617" name="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दीर्घका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प्रकार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:</a:t>
            </a:r>
            <a:endParaRPr lang="en-IN"/>
          </a:p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घोषणात्मक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Declerative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Memory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अघोषणात्मक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Nondec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lerative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Memory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 indent="0" marL="0">
              <a:lnSpc>
                <a:spcPct val="150000"/>
              </a:lnSpc>
              <a:buNone/>
            </a:pPr>
            <a:r>
              <a:rPr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r>
              <a:rPr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घोषणात्मक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घोषणात्मक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क्योंकि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संचित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तथ्य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बार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व्यक्त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स्पष्ट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शब्द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उनकी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आसान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व्याख्या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घोष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सकता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टू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ल्विंग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Tulving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9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7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2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घोषणात्मक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घटन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एवं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अनुभूतियों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आधा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भाग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बांट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endParaRPr lang="en-I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"/>
          <p:cNvSpPr>
            <a:spLocks noGrp="1"/>
          </p:cNvSpPr>
          <p:nvPr>
            <p:ph idx="1"/>
          </p:nvPr>
        </p:nvSpPr>
        <p:spPr>
          <a:xfrm>
            <a:off x="628650" y="763534"/>
            <a:ext cx="7886700" cy="5413429"/>
          </a:xfrm>
        </p:spPr>
        <p:txBody>
          <a:bodyPr/>
          <a:p>
            <a:pPr indent="-457200" marL="457200">
              <a:lnSpc>
                <a:spcPct val="150000"/>
              </a:lnSpc>
              <a:buFont typeface="+mj-lt"/>
              <a:buAutoNum type="romanU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प्रासंगिक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समृति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Episodic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y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प्रासंगिक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ऐसी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संचित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अस्थाई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चल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कौन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घटन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कब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हुई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?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मानसिक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डायरी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तरह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तरह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विभिन्न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घटन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संचित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 indent="-457200" marL="457200">
              <a:lnSpc>
                <a:spcPct val="150000"/>
              </a:lnSpc>
              <a:buFont typeface="+mj-lt"/>
              <a:buAutoNum type="romanU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अर्थगत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शब्दार्थ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Semantic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Memory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अर्थगत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शब्द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संकेत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आदि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बार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क्रमबद्ध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ज्ञान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रखता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तरह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ज्ञान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शब्द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संकेत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आपसी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सम्बन्धों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उनके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उनमें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जोड़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तोड़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नियम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आदि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ज्ञान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शामिल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"/>
          <p:cNvSpPr>
            <a:spLocks noGrp="1"/>
          </p:cNvSpPr>
          <p:nvPr>
            <p:ph idx="1"/>
          </p:nvPr>
        </p:nvSpPr>
        <p:spPr>
          <a:xfrm>
            <a:off x="628650" y="724677"/>
            <a:ext cx="7886700" cy="5452286"/>
          </a:xfrm>
        </p:spPr>
        <p:txBody>
          <a:bodyPr/>
          <a:p>
            <a:pPr indent="0" marL="0">
              <a:lnSpc>
                <a:spcPct val="150000"/>
              </a:lnSpc>
              <a:buNone/>
            </a:pPr>
            <a:r>
              <a:rPr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2</a:t>
            </a:r>
            <a:r>
              <a:rPr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r>
              <a:rPr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अघोषणात्मक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LTM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दूसरा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प्रमु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ख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अस्पष्ट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तरह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प्रतिपादन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स्कैक्टर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Schachter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9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8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7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था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अस्पष्ट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इसलिए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क्योंकि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कौशलों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आसान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चेतन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लाना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संभव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नहीं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अघोषणात्मक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पेश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कौशल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सांवेगिक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हचर्य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आदत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क्लासिक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अनुबंध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द्वार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सीखी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अनुक्रि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संचित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रहती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ctr">
              <a:lnSpc>
                <a:spcPct val="150000"/>
              </a:lnSpc>
            </a:pPr>
            <a:r>
              <a:rPr altLang="en-US" b="1" lang="en-IN">
                <a:solidFill>
                  <a:srgbClr val="008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आत्मकथात्मक</a:t>
            </a:r>
            <a:r>
              <a:rPr altLang="en-US" b="1" lang="en-US">
                <a:solidFill>
                  <a:srgbClr val="008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solidFill>
                  <a:srgbClr val="008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b="1" lang="en-US">
                <a:solidFill>
                  <a:srgbClr val="008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br>
              <a:rPr altLang="en-US" b="1" lang="en-US">
                <a:solidFill>
                  <a:srgbClr val="008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lang="en-US">
                <a:solidFill>
                  <a:srgbClr val="008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lang="en-US">
                <a:solidFill>
                  <a:srgbClr val="008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Autobiographical</a:t>
            </a:r>
            <a:r>
              <a:rPr altLang="en-US" b="1" lang="en-US">
                <a:solidFill>
                  <a:srgbClr val="008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solidFill>
                  <a:srgbClr val="008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lang="en-US">
                <a:solidFill>
                  <a:srgbClr val="008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lang="en-US">
                <a:solidFill>
                  <a:srgbClr val="008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lang="en-US">
                <a:solidFill>
                  <a:srgbClr val="008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lang="en-US">
                <a:solidFill>
                  <a:srgbClr val="008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lang="en-US">
                <a:solidFill>
                  <a:srgbClr val="008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y</a:t>
            </a:r>
            <a:r>
              <a:rPr altLang="en-US" b="1" lang="en-US">
                <a:solidFill>
                  <a:srgbClr val="008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lang="en-IN"/>
          </a:p>
        </p:txBody>
      </p:sp>
      <p:sp>
        <p:nvSpPr>
          <p:cNvPr id="1048621" name="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आत्मकथा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अपने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जी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कहते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सामान्य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रूप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आत्मकथा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्म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अथवा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दैनिक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स्वाभाविक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रूप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प्रयोगशाल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बाहर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वाल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पुनः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स्मरण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आत्मकथात्मक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अनेक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शीर्ष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सम्मिलित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सकता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जैसे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कॉलेज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पहल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अनुभव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वैयक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शैक्षिक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भाषण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एवं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विगत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राजनैत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कॉलेज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रियूनियन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आदि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ctr">
              <a:lnSpc>
                <a:spcPct val="150000"/>
              </a:lnSpc>
            </a:pPr>
            <a:r>
              <a:rPr altLang="en-US" b="1" sz="4444" lang="en-IN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कौंध</a:t>
            </a:r>
            <a:r>
              <a:rPr altLang="en-US" b="1" sz="4444" lang="en-US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4444" lang="en-IN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बल्ब</a:t>
            </a:r>
            <a:r>
              <a:rPr altLang="en-US" b="1" sz="4444" lang="en-US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44" lang="en-IN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br>
              <a:rPr altLang="en-US" b="1" sz="4444" lang="en-US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sz="4444" lang="en-US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4444" lang="en-US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Flash</a:t>
            </a:r>
            <a:r>
              <a:rPr altLang="en-US" b="1" sz="4444" lang="en-US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44" lang="en-US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B</a:t>
            </a:r>
            <a:r>
              <a:rPr altLang="en-US" b="1" sz="4444" lang="en-US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u</a:t>
            </a:r>
            <a:r>
              <a:rPr altLang="en-US" b="1" sz="4444" lang="en-US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l</a:t>
            </a:r>
            <a:r>
              <a:rPr altLang="en-US" b="1" sz="4444" lang="en-US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b</a:t>
            </a:r>
            <a:r>
              <a:rPr altLang="en-US" b="1" sz="4444" lang="en-US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4444" lang="en-US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4444" lang="en-US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4444" lang="en-US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4444" lang="en-US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4444" lang="en-US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sz="4444" lang="en-US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1" sz="4444" lang="en-US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4444" lang="en-US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b="1" sz="4444" lang="en-US">
                <a:solidFill>
                  <a:srgbClr val="FF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sz="4444" lang="en-IN">
              <a:solidFill>
                <a:srgbClr val="FF0000"/>
              </a:solidFill>
            </a:endParaRPr>
          </a:p>
        </p:txBody>
      </p:sp>
      <p:sp>
        <p:nvSpPr>
          <p:cNvPr id="1048623" name=""/>
          <p:cNvSpPr>
            <a:spLocks noGrp="1"/>
          </p:cNvSpPr>
          <p:nvPr>
            <p:ph idx="1"/>
          </p:nvPr>
        </p:nvSpPr>
        <p:spPr>
          <a:xfrm>
            <a:off x="628650" y="1916291"/>
            <a:ext cx="7886700" cy="4260672"/>
          </a:xfrm>
        </p:spPr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यह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आश्चर्यचकित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वाल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स्मृतियां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परिस्थि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स्मरण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अत्यधिक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आश्चर्यजनक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एवं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संवेग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जाग्रत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वाल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अधिगम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कौंध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बल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्ब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स्मृतियों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6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प्रकार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स्थान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हुई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संदेश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विशेष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द्वार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अवरोधित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हुई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व्यक्ति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अपने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भाव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दूसरो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संवेग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एवं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परिणाम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Redmi 4</dc:creator>
  <dcterms:created xsi:type="dcterms:W3CDTF">2015-05-07T19:30:45Z</dcterms:created>
  <dcterms:modified xsi:type="dcterms:W3CDTF">2022-02-25T08:20:08Z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e459e98691b441508303d6c6d35c40a8</vt:lpwstr>
  </property>
</Properties>
</file>