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702" r:id="rId1"/>
  </p:sldMasterIdLst>
  <p:notesMasterIdLst>
    <p:notesMasterId r:id="rId2"/>
  </p:notesMasterIdLst>
  <p:sldIdLst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7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8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2086627" y="267509"/>
            <a:ext cx="4815098" cy="2283982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zh-CN" b="1" sz="88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endParaRPr altLang="zh-CN" sz="880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143000" y="2811945"/>
            <a:ext cx="6858000" cy="1267191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1" sz="4800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1" sz="4800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800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b="1" sz="4800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endParaRPr altLang="zh-CN" sz="4800" lang="en-US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b="1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Selective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tion</a:t>
            </a:r>
            <a:r>
              <a:rPr altLang="en-US" b="1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>
              <a:solidFill>
                <a:srgbClr val="993300"/>
              </a:solidFill>
            </a:endParaRPr>
          </a:p>
        </p:txBody>
      </p:sp>
      <p:sp>
        <p:nvSpPr>
          <p:cNvPr id="1048600" name=""/>
          <p:cNvSpPr>
            <a:spLocks noGrp="1"/>
          </p:cNvSpPr>
          <p:nvPr>
            <p:ph idx="1"/>
          </p:nvPr>
        </p:nvSpPr>
        <p:spPr>
          <a:xfrm>
            <a:off x="1134504" y="2317813"/>
            <a:ext cx="7121434" cy="3859150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अवधान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जिसमें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खास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 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अपनी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एकाग्रता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दिखलाता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अन्य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उद्योगों 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ना के बराबर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देता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मैटलिन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अवधान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घटना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लोग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अपनी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क्रियाशीलता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एकाग्रचित्त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अन्य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क्रियाओं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बारे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बहुत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कम 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पाते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01180"/>
          </a:xfrm>
        </p:spPr>
        <p:txBody>
          <a:bodyPr>
            <a:noAutofit/>
          </a:bodyPr>
          <a:p>
            <a:pPr algn="ctr">
              <a:lnSpc>
                <a:spcPct val="150000"/>
              </a:lnSpc>
            </a:pPr>
            <a:r>
              <a:rPr altLang="en-US" b="1" sz="4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b="1" sz="4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1" sz="4400" lang="en-IN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b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Theories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ctive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tion</a:t>
            </a:r>
            <a:r>
              <a:rPr altLang="en-US" b="1" sz="4400" lang="en-US">
                <a:solidFill>
                  <a:srgbClr val="9933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4400" lang="en-IN">
              <a:solidFill>
                <a:srgbClr val="993300"/>
              </a:solidFill>
            </a:endParaRPr>
          </a:p>
        </p:txBody>
      </p:sp>
      <p:sp>
        <p:nvSpPr>
          <p:cNvPr id="1048602" name=""/>
          <p:cNvSpPr>
            <a:spLocks noGrp="1"/>
          </p:cNvSpPr>
          <p:nvPr>
            <p:ph idx="1"/>
          </p:nvPr>
        </p:nvSpPr>
        <p:spPr>
          <a:xfrm>
            <a:off x="1004798" y="2576859"/>
            <a:ext cx="6926874" cy="3600104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जिनमे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निम्नांकित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मार्गविरोध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Bottleneck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ries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नॉरमैन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बोवरो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Norman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Bobrow's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नैसर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Neisser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Model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0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मार्गविरोध</a:t>
            </a:r>
            <a:r>
              <a:rPr altLang="en-US" b="1" lang="en-IN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b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Bottleneck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ries</a:t>
            </a:r>
            <a:r>
              <a:rPr altLang="en-US" b="1" lang="en-US">
                <a:solidFill>
                  <a:srgbClr val="6600CC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>
              <a:solidFill>
                <a:srgbClr val="6600CC"/>
              </a:solidFill>
            </a:endParaRPr>
          </a:p>
        </p:txBody>
      </p:sp>
      <p:sp>
        <p:nvSpPr>
          <p:cNvPr id="1048604" name="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49242"/>
          </a:xfrm>
        </p:spPr>
        <p:txBody>
          <a:bodyPr>
            <a:normAutofit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मार्गविरोध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अंतर्गत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ब्रॉडबेंट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Broadbent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ट्रीसमैन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Treisman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4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डियूश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डियूश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Deutsh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&amp;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Deutsh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वर्णन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गया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बोतल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डालने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कोशिश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करते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उसमे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अवरोध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उत्पन्न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बोतल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अंदर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बोतल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बाहर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गिर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ठीक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देना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सूचनाएं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केंद्र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पहुंच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सूचनाएं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जैव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अवरोध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वजह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प्रवेश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केंद्र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पहुंच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उन्हें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>
            <a:spLocks noGrp="1"/>
          </p:cNvSpPr>
          <p:nvPr>
            <p:ph idx="1"/>
          </p:nvPr>
        </p:nvSpPr>
        <p:spPr>
          <a:xfrm>
            <a:off x="628650" y="491535"/>
            <a:ext cx="8236906" cy="5782571"/>
          </a:xfrm>
        </p:spPr>
        <p:txBody>
          <a:bodyPr>
            <a:normAutofit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अंतर्गत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ब्रॉड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बेंट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फिल्टर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Broadbent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सबसे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मार्गविरोध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ब्रॉडबेन्ट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ईस्वी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था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समय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ु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साथ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पड़ता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आरंभिक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अवस्था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मार्गविरोध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उत्पन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अर्थात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जैसे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ज्ञानेंद्रिय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उत्तेजित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मार्गविरोध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उत्पन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विलंबित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Late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Selection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डियूश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डियूश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ईस्वी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था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फिल्टर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पंजीकर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तुरंत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>
            <a:spLocks noGrp="1"/>
          </p:cNvSpPr>
          <p:nvPr>
            <p:ph idx="1"/>
          </p:nvPr>
        </p:nvSpPr>
        <p:spPr>
          <a:xfrm>
            <a:off x="1004798" y="646963"/>
            <a:ext cx="7497581" cy="3859150"/>
          </a:xfrm>
        </p:spPr>
        <p:txBody>
          <a:bodyPr/>
          <a:p>
            <a:pPr indent="0" marL="0">
              <a:lnSpc>
                <a:spcPct val="150000"/>
              </a:lnSpc>
              <a:buNone/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फिल्टर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तनुकरण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Filter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Attentuation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महिला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ट्रेसमैन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Treisman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4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ईस्वी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था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प्राप्त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दे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पूर्णतः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अवरोध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बल्कि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थोड़ा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छोट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नॉरमैन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&amp;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बोबरो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&amp;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's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Model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FF99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>
              <a:solidFill>
                <a:srgbClr val="FF9900"/>
              </a:solidFill>
            </a:endParaRPr>
          </a:p>
        </p:txBody>
      </p:sp>
      <p:sp>
        <p:nvSpPr>
          <p:cNvPr id="1048590" name=""/>
          <p:cNvSpPr>
            <a:spLocks noGrp="1"/>
          </p:cNvSpPr>
          <p:nvPr>
            <p:ph idx="1"/>
          </p:nvPr>
        </p:nvSpPr>
        <p:spPr>
          <a:xfrm>
            <a:off x="628650" y="2043678"/>
            <a:ext cx="7886700" cy="4133285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नॉरमैन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&amp;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बोबराे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7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ईस्वी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था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इन्होनें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बताया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क्योंकि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अर्थात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जितनी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होगी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ग्रह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पाए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इन्होंने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नॉरमैन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बोबरो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idx="1"/>
          </p:nvPr>
        </p:nvSpPr>
        <p:spPr>
          <a:xfrm>
            <a:off x="628650" y="595152"/>
            <a:ext cx="7886700" cy="5374574"/>
          </a:xfrm>
        </p:spPr>
        <p:txBody>
          <a:bodyPr>
            <a:normAutofit/>
          </a:bodyPr>
          <a:p>
            <a:pPr indent="-514350" marL="514350">
              <a:lnSpc>
                <a:spcPct val="150000"/>
              </a:lnSpc>
              <a:buFont typeface="+mj-lt"/>
              <a:buAutoNum type="romanL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Resorce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Limited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k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उपलब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निष्प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Perfomance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निर्भर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अधीन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उपलब्ध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होंगे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निष्प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बढ़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जायेगा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उपलब्धता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होगी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निष्पादन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romanL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आंकड़े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Data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ted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Task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आंकड़े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निष्प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गुण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ऐसे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निष्प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उपलब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अनुपलब्ध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पड़ता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1" lang="en-US"/>
              <a:t> 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>
              <a:lnSpc>
                <a:spcPct val="150000"/>
              </a:lnSpc>
            </a:pPr>
            <a:r>
              <a:rPr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नाइसर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IN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b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Neissar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Model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00" lang="en-US">
                <a:solidFill>
                  <a:srgbClr val="00B0F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4400" lang="en-IN">
              <a:solidFill>
                <a:srgbClr val="00B0F0"/>
              </a:solidFill>
            </a:endParaRPr>
          </a:p>
        </p:txBody>
      </p:sp>
      <p:sp>
        <p:nvSpPr>
          <p:cNvPr id="1048587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7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ईस्वी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तीसरे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मॉडल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दैहिक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गणित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मात्रा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बहु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सूचनाएं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साथ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4</dc:creator>
  <dcterms:created xsi:type="dcterms:W3CDTF">2015-05-09T04:30:45Z</dcterms:created>
  <dcterms:modified xsi:type="dcterms:W3CDTF">2022-02-20T17:09:54Z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6ba5fa4bfd7345eeb3d380b99827cd92</vt:lpwstr>
  </property>
</Properties>
</file>