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708" r:id="rId1"/>
  </p:sldMasterIdLst>
  <p:notesMasterIdLst>
    <p:notesMasterId r:id="rId2"/>
  </p:notesMasterIdLst>
  <p:sldIdLst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8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6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7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2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3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5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8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2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33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ctrTitle"/>
          </p:nvPr>
        </p:nvSpPr>
        <p:spPr>
          <a:xfrm>
            <a:off x="154006" y="409983"/>
            <a:ext cx="3843194" cy="1655793"/>
          </a:xfrm>
        </p:spPr>
        <p:txBody>
          <a:bodyPr>
            <a:normAutofit/>
          </a:bodyPr>
          <a:p>
            <a:pPr>
              <a:lnSpc>
                <a:spcPct val="150000"/>
              </a:lnSpc>
            </a:pPr>
            <a:r>
              <a:rPr altLang="en-US" b="1" sz="8000" lang="en-US" u="sng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b="1" sz="8000" lang="en-US" u="sng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8000" lang="en-US" u="sng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8000" lang="en-US" u="sng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8000" lang="en-US" u="sng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8000" lang="en-US" u="sng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8000" lang="en-US" u="sng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8000" lang="en-US" u="sng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endParaRPr altLang="zh-CN" b="1" sz="8000" lang="en-US" u="sng">
              <a:solidFill>
                <a:srgbClr val="8000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sp>
        <p:nvSpPr>
          <p:cNvPr id="1048597" name="Subtitle 2"/>
          <p:cNvSpPr>
            <a:spLocks noGrp="1"/>
          </p:cNvSpPr>
          <p:nvPr>
            <p:ph type="subTitle" idx="1"/>
          </p:nvPr>
        </p:nvSpPr>
        <p:spPr>
          <a:xfrm>
            <a:off x="4242977" y="846049"/>
            <a:ext cx="4030405" cy="1162394"/>
          </a:xfrm>
        </p:spPr>
        <p:txBody>
          <a:bodyPr>
            <a:normAutofit/>
          </a:bodyPr>
          <a:p>
            <a:pPr>
              <a:lnSpc>
                <a:spcPct val="150000"/>
              </a:lnSpc>
            </a:pPr>
            <a:r>
              <a:rPr altLang="en-US" b="1" sz="5400" lang="en-IN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b="1" sz="5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5400" lang="en-IN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b="1" sz="5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altLang="zh-CN" b="1" sz="4400" lang="en-US">
              <a:solidFill>
                <a:srgbClr val="9933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793189" y="2150770"/>
            <a:ext cx="7324150" cy="4382734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altLang="en-US" b="1" lang="en-IN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b="1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en-US" b="1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Attention</a:t>
            </a:r>
            <a:r>
              <a:rPr altLang="en-US" b="1" lang="en-US" u="none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b="1" lang="en-IN" u="none">
              <a:solidFill>
                <a:srgbClr val="8000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sp>
        <p:nvSpPr>
          <p:cNvPr id="1048599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32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हमारी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ज्ञानेंद्रिय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अनेक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प्रभावित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लेकिन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द्दीपकों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नहीं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बल्कि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इच्छा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आवश्यक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खास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खास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द्दीपकों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अनुक्रिय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lang="en-US"/>
              <a:t> </a:t>
            </a:r>
            <a:r>
              <a:rPr altLang="en-US" lang="en-US"/>
              <a:t> </a:t>
            </a:r>
            <a:r>
              <a:rPr altLang="en-US" lang="en-US"/>
              <a:t> </a:t>
            </a:r>
            <a:r>
              <a:rPr altLang="en-US" lang="en-US"/>
              <a:t> </a:t>
            </a:r>
            <a:r>
              <a:rPr altLang="en-US" lang="en-US"/>
              <a:t> </a:t>
            </a:r>
            <a:r>
              <a:rPr altLang="en-US" lang="en-US"/>
              <a:t> </a:t>
            </a:r>
            <a:r>
              <a:rPr altLang="en-US" lang="en-US"/>
              <a:t> </a:t>
            </a:r>
            <a:r>
              <a:rPr altLang="en-US" lang="en-US"/>
              <a:t> </a:t>
            </a:r>
            <a:r>
              <a:rPr altLang="en-US" lang="en-US"/>
              <a:t> 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"/>
          <p:cNvSpPr>
            <a:spLocks noGrp="1"/>
          </p:cNvSpPr>
          <p:nvPr>
            <p:ph idx="1"/>
          </p:nvPr>
        </p:nvSpPr>
        <p:spPr>
          <a:xfrm>
            <a:off x="628649" y="828294"/>
            <a:ext cx="7886700" cy="5167334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परिभ</a:t>
            </a: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षा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मॉर्गन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किंग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विसज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स्कोपलर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अवघान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निश्चित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हुए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चेतन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अनुभू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चेतन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लाने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चुन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मैटलिन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ग्र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समुचित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निम्न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सकते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विशेष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शारीरिक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मुद्रा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बनाकर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चेतन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केन्द्र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लाने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तत्पर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रहता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>
            <a:spLocks noGrp="1"/>
          </p:cNvSpPr>
          <p:nvPr>
            <p:ph type="title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b="1" sz="4000" lang="en-IN"/>
              <a:t>अवधा</a:t>
            </a:r>
            <a:r>
              <a:rPr altLang="en-US" b="1" sz="4000" lang="en-IN"/>
              <a:t>न</a:t>
            </a:r>
            <a:r>
              <a:rPr altLang="en-US" b="1" sz="4000" lang="en-US"/>
              <a:t> </a:t>
            </a:r>
            <a:r>
              <a:rPr altLang="en-US" b="1" sz="4000" lang="en-IN"/>
              <a:t>की</a:t>
            </a:r>
            <a:r>
              <a:rPr altLang="en-US" b="1" sz="4000" lang="en-US"/>
              <a:t> </a:t>
            </a:r>
            <a:r>
              <a:rPr altLang="en-US" b="1" sz="4000" lang="en-IN"/>
              <a:t>विशेषताएं</a:t>
            </a:r>
            <a:endParaRPr b="1" sz="4000" lang="en-IN"/>
          </a:p>
        </p:txBody>
      </p:sp>
      <p:sp>
        <p:nvSpPr>
          <p:cNvPr id="1048602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शारीरिक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अभियोजन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तत्परता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अनुक्रियाशी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स्थित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विस्तार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अस्थि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उच्चलन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गुण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विभा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गुण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Types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of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ntion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b="1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sp>
        <p:nvSpPr>
          <p:cNvPr id="1048604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मनोवैज्ञानि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निम्नांकित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भाग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बांट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endParaRPr lang="en-IN"/>
          </a:p>
          <a:p>
            <a:pPr indent="-457200" marL="45720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ऐच्छिक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Voluntary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 indent="-457200" marL="45720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अनेच्छिक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Involunta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y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 indent="-457200" marL="45720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स्वाभाविक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Habitual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निम्नांकित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altLang="en-US" b="1" sz="2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ऐच्छिक</a:t>
            </a:r>
            <a:r>
              <a:rPr altLang="en-US" b="1" sz="2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1" sz="2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 u="none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इच्छा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आवश्यकतानुसार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/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/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चुनकर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देता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ऐच्छिक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"/>
          <p:cNvSpPr>
            <a:spLocks noGrp="1"/>
          </p:cNvSpPr>
          <p:nvPr>
            <p:ph idx="1"/>
          </p:nvPr>
        </p:nvSpPr>
        <p:spPr>
          <a:xfrm>
            <a:off x="628650" y="763534"/>
            <a:ext cx="7886700" cy="5413429"/>
          </a:xfrm>
        </p:spPr>
        <p:txBody>
          <a:bodyPr/>
          <a:p>
            <a:pPr>
              <a:lnSpc>
                <a:spcPct val="150000"/>
              </a:lnSpc>
            </a:pP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अनेच्छिक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गुण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तरफ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स्वतः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चल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स्वाभाविक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स्वाभाविक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उद्दीपक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तरफ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आदत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अभ्यास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प्रशिक्षण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आदि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बिना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चल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निर्धारक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Determination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of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Attention</a:t>
            </a:r>
            <a:r>
              <a:rPr altLang="en-US" b="1" sz="40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b="1" sz="40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sp>
        <p:nvSpPr>
          <p:cNvPr id="1048589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प्रमु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ख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निर्धारक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संबंध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निर्ध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वस्तुनिष्ठ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निर्धारक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निर्धारक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संबंध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निर्धारकों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आत्मनिष्ठ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निर्धारक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प्रमु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ख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वस्तुनिष्ठ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निर्धारक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स्वरूप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Nature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of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lus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परिवर्तन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Change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lus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"/>
          <p:cNvSpPr>
            <a:spLocks noGrp="1"/>
          </p:cNvSpPr>
          <p:nvPr>
            <p:ph idx="1"/>
          </p:nvPr>
        </p:nvSpPr>
        <p:spPr>
          <a:xfrm>
            <a:off x="628649" y="569246"/>
            <a:ext cx="7886700" cy="5646571"/>
          </a:xfrm>
        </p:spPr>
        <p:txBody>
          <a:bodyPr/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नवी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Novelty 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stimulus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Movement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stimulus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Duration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stimulus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स्थिति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Position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stimulus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विलगन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अलगाव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Isolation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stimulus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विरोध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Contrast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stimulus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तीव्रता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Intensity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stimulus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Size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of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stimulus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पुनरावृत्त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Repetition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stimulus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रंग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Colour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stimulus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"/>
          <p:cNvSpPr>
            <a:spLocks noGrp="1"/>
          </p:cNvSpPr>
          <p:nvPr>
            <p:ph idx="1"/>
          </p:nvPr>
        </p:nvSpPr>
        <p:spPr>
          <a:xfrm>
            <a:off x="628650" y="595153"/>
            <a:ext cx="7886700" cy="5581810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प्रमुख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आत्मनिष्ठ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निर्धारक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आदत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Habi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आवश्यक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Nee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अभिरुच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Interest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प्रत्याशा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Expectation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जिज्ञासा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Curiosity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मनोवृत्ति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Attitude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Meaning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  <a:buFont typeface="Wingdings" charset="2"/>
              <a:buChar char="u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प्रशिक्षण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Training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Redmi 4</dc:creator>
  <dcterms:created xsi:type="dcterms:W3CDTF">2015-05-10T02:30:45Z</dcterms:created>
  <dcterms:modified xsi:type="dcterms:W3CDTF">2022-02-22T06:58:14Z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73316091b1844246b82b3a50301c4528</vt:lpwstr>
  </property>
</Properties>
</file>