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1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0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4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7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0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1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2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3380397" cy="2387600"/>
          </a:xfrm>
        </p:spPr>
        <p:txBody>
          <a:bodyPr/>
          <a:p>
            <a:pPr>
              <a:lnSpc>
                <a:spcPct val="150000"/>
              </a:lnSpc>
            </a:pP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endParaRPr altLang="zh-CN" lang="en-US"/>
          </a:p>
        </p:txBody>
      </p:sp>
      <p:sp>
        <p:nvSpPr>
          <p:cNvPr id="1048596" name="Subtitle 2"/>
          <p:cNvSpPr>
            <a:spLocks noGrp="1"/>
          </p:cNvSpPr>
          <p:nvPr>
            <p:ph type="subTitle" idx="1"/>
          </p:nvPr>
        </p:nvSpPr>
        <p:spPr>
          <a:xfrm>
            <a:off x="4066196" y="661858"/>
            <a:ext cx="4640025" cy="1940713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1" sz="4400" lang="en-IN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b="1" sz="4400" lang="en-US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endParaRPr altLang="zh-CN" lang="en-US"/>
          </a:p>
          <a:p>
            <a:pPr>
              <a:lnSpc>
                <a:spcPct val="150000"/>
              </a:lnSpc>
            </a:pPr>
            <a:r>
              <a:rPr altLang="en-US" b="1" sz="4400" lang="en-US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00" lang="en-US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General </a:t>
            </a:r>
            <a:r>
              <a:rPr altLang="en-US" b="1" sz="4400" lang="en-US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Knowledge</a:t>
            </a:r>
            <a:r>
              <a:rPr altLang="en-US" b="1" sz="4400" lang="en-US">
                <a:solidFill>
                  <a:srgbClr val="F46D43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altLang="zh-CN" lang="en-US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48565" y="2533707"/>
            <a:ext cx="7833896" cy="3688882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Semantic </a:t>
            </a:r>
            <a:endParaRPr lang="en-IN"/>
          </a:p>
        </p:txBody>
      </p:sp>
      <p:sp>
        <p:nvSpPr>
          <p:cNvPr id="1048589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तात्पर्य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ख्यानात्मक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साथ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हुआ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भावना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कैसे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वर्णन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जबकि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बिना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संदर्भ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सन्निही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कैसे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अर्जित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दीर्घकालिक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भाषा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"/>
          <p:cNvSpPr>
            <a:spLocks noGrp="1"/>
          </p:cNvSpPr>
          <p:nvPr>
            <p:ph idx="1"/>
          </p:nvPr>
        </p:nvSpPr>
        <p:spPr>
          <a:xfrm>
            <a:off x="498942" y="873628"/>
            <a:ext cx="8016407" cy="5455324"/>
          </a:xfrm>
        </p:spPr>
        <p:txBody>
          <a:bodyPr>
            <a:normAutofit fontScale="95833" lnSpcReduction="20000"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गत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जिनका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वर्ण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  <a:p>
            <a:pPr indent="0" marL="0">
              <a:lnSpc>
                <a:spcPct val="150000"/>
              </a:lnSpc>
              <a:buNone/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पदानुक्रमिक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Hierarchical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k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आत्मपरक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शब्दकोश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धरना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परस्पर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आपस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जुड़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पदानुक्रमिक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जाल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संरचना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हमारे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वाले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प्रत्येक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सम्बन्धित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समुच्चय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जुड़ा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हुआ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0" marL="0">
              <a:lnSpc>
                <a:spcPct val="150000"/>
              </a:lnSpc>
              <a:buNone/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सैद्धांतिक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Set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Theoretic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सर्वप्रथम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प्रस्ता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परंत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विकल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सैद्धांतिक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प्रतिनिधि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idx="1"/>
          </p:nvPr>
        </p:nvSpPr>
        <p:spPr>
          <a:xfrm>
            <a:off x="628650" y="1087341"/>
            <a:ext cx="7886700" cy="5089621"/>
          </a:xfrm>
        </p:spPr>
        <p:txBody>
          <a:bodyPr>
            <a:normAutofit fontScale="95833" lnSpcReduction="20000"/>
          </a:bodyPr>
          <a:p>
            <a:pPr indent="0" marL="0">
              <a:lnSpc>
                <a:spcPct val="150000"/>
              </a:lnSpc>
              <a:buNone/>
            </a:pP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लक्षण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तुलना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Feature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Comparison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सहयोगियों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दूसरा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प्रस्तु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वाक्यों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सत्य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जांच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वाक्य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समग्र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तुलना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आवश्यक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भंडारित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भंडारित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महत्वपूर्ण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महत्वपूर्ण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/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महत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्व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र्ण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विभक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सकता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Defining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ures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लक्षण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Characterist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फीचर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"/>
          <p:cNvSpPr>
            <a:spLocks noGrp="1"/>
          </p:cNvSpPr>
          <p:nvPr>
            <p:ph idx="1"/>
          </p:nvPr>
        </p:nvSpPr>
        <p:spPr>
          <a:xfrm>
            <a:off x="628650" y="1190960"/>
            <a:ext cx="7886700" cy="4986003"/>
          </a:xfrm>
        </p:spPr>
        <p:txBody>
          <a:bodyPr/>
          <a:p>
            <a:pPr indent="0" marL="0">
              <a:lnSpc>
                <a:spcPct val="150000"/>
              </a:lnSpc>
              <a:buNone/>
            </a:pP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4</a:t>
            </a: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संरचना </a:t>
            </a: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Network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Model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जिन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अनेकों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सहचर्यों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विकसित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हचर्य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हमारी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संग्रह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अनुसंधानकर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समर्थ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धागों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तैया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अंतर्संबंध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संरचना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प्रारूप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प्रस्तावित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अंतर्संबंध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जुड़ा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निर्भर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"/>
          <p:cNvSpPr>
            <a:spLocks noGrp="1"/>
          </p:cNvSpPr>
          <p:nvPr>
            <p:ph idx="1"/>
          </p:nvPr>
        </p:nvSpPr>
        <p:spPr>
          <a:xfrm>
            <a:off x="628650" y="1074390"/>
            <a:ext cx="7886700" cy="5102573"/>
          </a:xfrm>
        </p:spPr>
        <p:txBody>
          <a:bodyPr/>
          <a:p>
            <a:pPr indent="0" marL="0">
              <a:lnSpc>
                <a:spcPct val="150000"/>
              </a:lnSpc>
              <a:buNone/>
            </a:pP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विस्तरण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उत्तेजना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Spreading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Activation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विस्तरण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उत्तेजना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/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प्रबल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शक्तिश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विकास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/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्यय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बीच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/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उपयो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परिवर्तित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Defining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Features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वाले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लक्षणों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Characteristic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ures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प्रदा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"/>
          <p:cNvSpPr>
            <a:spLocks noGrp="1"/>
          </p:cNvSpPr>
          <p:nvPr>
            <p:ph idx="1"/>
          </p:nvPr>
        </p:nvSpPr>
        <p:spPr>
          <a:xfrm>
            <a:off x="628650" y="738231"/>
            <a:ext cx="7886700" cy="5649964"/>
          </a:xfrm>
        </p:spPr>
        <p:txBody>
          <a:bodyPr>
            <a:normAutofit fontScale="95833" lnSpcReduction="20000"/>
          </a:bodyPr>
          <a:p>
            <a:pPr>
              <a:lnSpc>
                <a:spcPct val="150000"/>
              </a:lnSpc>
            </a:pP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पठन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Semantic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प्रारूप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पठन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प्रभाव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तुरंत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सुनता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प्रभावित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8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आकृतिकल्प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Schemas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प्रक्रियाएं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अपेक्षाकृत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बड़ी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इकाइयों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knowledge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units)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हमारे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परिस्थि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सामान्यीकृत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कल्प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Thorndyk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4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प्रस्तुत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जीवन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सम्मिलित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अनुक्र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सामाजिक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परिस्थि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सम्मिलित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>
              <a:lnSpc>
                <a:spcPct val="150000"/>
              </a:lnSpc>
            </a:pP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अधिसंज्ञान</a:t>
            </a:r>
            <a:b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Metacognition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3600" lang="en-IN"/>
          </a:p>
        </p:txBody>
      </p:sp>
      <p:sp>
        <p:nvSpPr>
          <p:cNvPr id="1048658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प्रक्रियाओं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हमारे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awareness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अधिसंज्ञ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अधिसंज्ञ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जिज्ञा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क्योंकि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अन्तर्गत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प्रक्रियाओं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प्रक्रियाओं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अवलोकन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अधिसंज्ञ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आवश्यक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क्योंकि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हमारा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परिस्थि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व्यवस्थित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व्यपदेश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selecting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strategies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निर्देश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ताकि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भविष्य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निष्प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सुध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लाया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सके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>
              <a:lnSpc>
                <a:spcPct val="150000"/>
              </a:lnSpc>
            </a:pP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जिह्व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नोक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</p:txBody>
      </p:sp>
      <p:sp>
        <p:nvSpPr>
          <p:cNvPr id="1048660" name=""/>
          <p:cNvSpPr>
            <a:spLocks noGrp="1"/>
          </p:cNvSpPr>
          <p:nvPr>
            <p:ph idx="1"/>
          </p:nvPr>
        </p:nvSpPr>
        <p:spPr>
          <a:xfrm>
            <a:off x="853712" y="2120070"/>
            <a:ext cx="7661638" cy="4056893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सभी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सोच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लगता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पुनः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बैचेन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घंटो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और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ष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मिलता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अथवा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पुनः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लेते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4</dc:creator>
  <dcterms:created xsi:type="dcterms:W3CDTF">2015-05-09T04:30:45Z</dcterms:created>
  <dcterms:modified xsi:type="dcterms:W3CDTF">2022-02-24T17:17:30Z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efa9392513394d6a91a51c4e8741d28d</vt:lpwstr>
  </property>
</Properties>
</file>