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60" r:id="rId1"/>
  </p:sldMasterIdLst>
  <p:notesMasterIdLst>
    <p:notesMasterId r:id="rId2"/>
  </p:notesMasterIdLst>
  <p:sldIdLst>
    <p:sldId id="276" r:id="rId3"/>
    <p:sldId id="277" r:id="rId4"/>
    <p:sldId id="278" r:id="rId5"/>
    <p:sldId id="279" r:id="rId6"/>
    <p:sldId id="280" r:id="rId7"/>
    <p:sldId id="281" r:id="rId8"/>
    <p:sldId id="282" r:id="rId9"/>
    <p:sldId id="283" r:id="rId10"/>
    <p:sldId id="284" r:id="rId11"/>
    <p:sldId id="285" r:id="rId12"/>
    <p:sldId id="286" r:id="rId13"/>
    <p:sldId id="287" r:id="rId14"/>
    <p:sldId id="288" r:id="rId15"/>
    <p:sldId id="289" r:id="rId16"/>
    <p:sldId id="290" r:id="rId17"/>
    <p:sldId id="291" r:id="rId18"/>
    <p:sldId id="292" r:id="rId19"/>
    <p:sldId id="293" r:id="rId20"/>
  </p:sldIdLst>
  <p:sldSz type="screen4x3" cy="6858000" cx="9144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tableStyles" Target="tableStyles.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61" name=""/>
        <p:cNvGrpSpPr/>
        <p:nvPr/>
      </p:nvGrpSpPr>
      <p:grpSpPr>
        <a:xfrm>
          <a:off x="0" y="0"/>
          <a:ext cx="0" cy="0"/>
          <a:chOff x="0" y="0"/>
          <a:chExt cx="0" cy="0"/>
        </a:xfrm>
      </p:grpSpPr>
      <p:sp>
        <p:nvSpPr>
          <p:cNvPr id="104866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6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6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6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6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6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Title Slide">
    <p:spTree>
      <p:nvGrpSpPr>
        <p:cNvPr id="38" name=""/>
        <p:cNvGrpSpPr/>
        <p:nvPr/>
      </p:nvGrpSpPr>
      <p:grpSpPr>
        <a:xfrm>
          <a:off x="0" y="0"/>
          <a:ext cx="0" cy="0"/>
          <a:chOff x="0" y="0"/>
          <a:chExt cx="0" cy="0"/>
        </a:xfrm>
      </p:grpSpPr>
      <p:sp>
        <p:nvSpPr>
          <p:cNvPr id="1048594" name="Title 1"/>
          <p:cNvSpPr>
            <a:spLocks noGrp="1"/>
          </p:cNvSpPr>
          <p:nvPr>
            <p:ph type="ctrTitle"/>
          </p:nvPr>
        </p:nvSpPr>
        <p:spPr>
          <a:xfrm>
            <a:off x="685800" y="1122363"/>
            <a:ext cx="7772400" cy="2387600"/>
          </a:xfrm>
        </p:spPr>
        <p:txBody>
          <a:bodyPr anchor="b"/>
          <a:lstStyle>
            <a:lvl1pPr algn="ctr">
              <a:defRPr sz="6000"/>
            </a:lvl1pPr>
          </a:lstStyle>
          <a:p>
            <a:r>
              <a:rPr altLang="zh-CN" lang="en-US" smtClean="0"/>
              <a:t>Click to edit Master title style</a:t>
            </a:r>
            <a:endParaRPr dirty="0" lang="en-US"/>
          </a:p>
        </p:txBody>
      </p:sp>
      <p:sp>
        <p:nvSpPr>
          <p:cNvPr id="1048595" name="Subtitle 2"/>
          <p:cNvSpPr>
            <a:spLocks noGrp="1"/>
          </p:cNvSpPr>
          <p:nvPr>
            <p:ph type="subTitle" idx="1"/>
          </p:nvPr>
        </p:nvSpPr>
        <p:spPr>
          <a:xfrm>
            <a:off x="1143000" y="3602038"/>
            <a:ext cx="6858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lang="en-US" smtClean="0"/>
              <a:t>Click to edit Master subtitle style</a:t>
            </a:r>
            <a:endParaRPr dirty="0" lang="en-US"/>
          </a:p>
        </p:txBody>
      </p:sp>
      <p:sp>
        <p:nvSpPr>
          <p:cNvPr id="1048596" name="Date Placeholder 3"/>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597" name="Footer Placeholder 4"/>
          <p:cNvSpPr>
            <a:spLocks noGrp="1"/>
          </p:cNvSpPr>
          <p:nvPr>
            <p:ph type="ftr" sz="quarter" idx="11"/>
          </p:nvPr>
        </p:nvSpPr>
        <p:spPr/>
        <p:txBody>
          <a:bodyPr/>
          <a:p>
            <a:endParaRPr altLang="en-US" lang="zh-CN"/>
          </a:p>
        </p:txBody>
      </p:sp>
      <p:sp>
        <p:nvSpPr>
          <p:cNvPr id="1048598"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32" name=""/>
        <p:cNvGrpSpPr/>
        <p:nvPr/>
      </p:nvGrpSpPr>
      <p:grpSpPr>
        <a:xfrm>
          <a:off x="0" y="0"/>
          <a:ext cx="0" cy="0"/>
          <a:chOff x="0" y="0"/>
          <a:chExt cx="0" cy="0"/>
        </a:xfrm>
      </p:grpSpPr>
      <p:sp>
        <p:nvSpPr>
          <p:cNvPr id="1048581" name="Title 1"/>
          <p:cNvSpPr>
            <a:spLocks noGrp="1"/>
          </p:cNvSpPr>
          <p:nvPr>
            <p:ph type="title"/>
          </p:nvPr>
        </p:nvSpPr>
        <p:spPr/>
        <p:txBody>
          <a:bodyPr/>
          <a:p>
            <a:r>
              <a:rPr altLang="zh-CN" lang="en-US" smtClean="0"/>
              <a:t>Click to edit Master title style</a:t>
            </a:r>
            <a:endParaRPr dirty="0" lang="en-US"/>
          </a:p>
        </p:txBody>
      </p:sp>
      <p:sp>
        <p:nvSpPr>
          <p:cNvPr id="1048582" name="Content Placeholder 2"/>
          <p:cNvSpPr>
            <a:spLocks noGrp="1"/>
          </p:cNvSpPr>
          <p:nvPr>
            <p:ph idx="1"/>
          </p:nvPr>
        </p:nvSpPr>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583" name="Date Placeholder 3"/>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58" name=""/>
        <p:cNvGrpSpPr/>
        <p:nvPr/>
      </p:nvGrpSpPr>
      <p:grpSpPr>
        <a:xfrm>
          <a:off x="0" y="0"/>
          <a:ext cx="0" cy="0"/>
          <a:chOff x="0" y="0"/>
          <a:chExt cx="0" cy="0"/>
        </a:xfrm>
      </p:grpSpPr>
      <p:sp>
        <p:nvSpPr>
          <p:cNvPr id="1048645" name="Title 1"/>
          <p:cNvSpPr>
            <a:spLocks noGrp="1"/>
          </p:cNvSpPr>
          <p:nvPr>
            <p:ph type="title"/>
          </p:nvPr>
        </p:nvSpPr>
        <p:spPr>
          <a:xfrm>
            <a:off x="623888" y="1709739"/>
            <a:ext cx="7886700" cy="2852737"/>
          </a:xfrm>
        </p:spPr>
        <p:txBody>
          <a:bodyPr anchor="b"/>
          <a:lstStyle>
            <a:lvl1pPr>
              <a:defRPr sz="6000"/>
            </a:lvl1pPr>
          </a:lstStyle>
          <a:p>
            <a:r>
              <a:rPr altLang="zh-CN" lang="en-US" smtClean="0"/>
              <a:t>Click to edit Master title style</a:t>
            </a:r>
            <a:endParaRPr dirty="0" lang="en-US"/>
          </a:p>
        </p:txBody>
      </p:sp>
      <p:sp>
        <p:nvSpPr>
          <p:cNvPr id="1048646" name="Text Placeholder 2"/>
          <p:cNvSpPr>
            <a:spLocks noGrp="1"/>
          </p:cNvSpPr>
          <p:nvPr>
            <p:ph type="body" idx="1"/>
          </p:nvPr>
        </p:nvSpPr>
        <p:spPr>
          <a:xfrm>
            <a:off x="623888" y="4589464"/>
            <a:ext cx="78867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zh-CN" lang="en-US" smtClean="0"/>
              <a:t>Click to edit Master text styles</a:t>
            </a:r>
          </a:p>
        </p:txBody>
      </p:sp>
      <p:sp>
        <p:nvSpPr>
          <p:cNvPr id="1048647" name="Date Placeholder 3"/>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48" name="Footer Placeholder 4"/>
          <p:cNvSpPr>
            <a:spLocks noGrp="1"/>
          </p:cNvSpPr>
          <p:nvPr>
            <p:ph type="ftr" sz="quarter" idx="11"/>
          </p:nvPr>
        </p:nvSpPr>
        <p:spPr/>
        <p:txBody>
          <a:bodyPr/>
          <a:p>
            <a:endParaRPr altLang="en-US" lang="zh-CN"/>
          </a:p>
        </p:txBody>
      </p:sp>
      <p:sp>
        <p:nvSpPr>
          <p:cNvPr id="1048649"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53" name=""/>
        <p:cNvGrpSpPr/>
        <p:nvPr/>
      </p:nvGrpSpPr>
      <p:grpSpPr>
        <a:xfrm>
          <a:off x="0" y="0"/>
          <a:ext cx="0" cy="0"/>
          <a:chOff x="0" y="0"/>
          <a:chExt cx="0" cy="0"/>
        </a:xfrm>
      </p:grpSpPr>
      <p:sp>
        <p:nvSpPr>
          <p:cNvPr id="1048616" name="Title 1"/>
          <p:cNvSpPr>
            <a:spLocks noGrp="1"/>
          </p:cNvSpPr>
          <p:nvPr>
            <p:ph type="title"/>
          </p:nvPr>
        </p:nvSpPr>
        <p:spPr/>
        <p:txBody>
          <a:bodyPr/>
          <a:p>
            <a:r>
              <a:rPr altLang="zh-CN" lang="en-US" smtClean="0"/>
              <a:t>Click to edit Master title style</a:t>
            </a:r>
            <a:endParaRPr dirty="0" lang="en-US"/>
          </a:p>
        </p:txBody>
      </p:sp>
      <p:sp>
        <p:nvSpPr>
          <p:cNvPr id="1048617" name="Content Placeholder 2"/>
          <p:cNvSpPr>
            <a:spLocks noGrp="1"/>
          </p:cNvSpPr>
          <p:nvPr>
            <p:ph sz="half" idx="1"/>
          </p:nvPr>
        </p:nvSpPr>
        <p:spPr>
          <a:xfrm>
            <a:off x="628650" y="1825625"/>
            <a:ext cx="3886200" cy="4351338"/>
          </a:xfrm>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18" name="Content Placeholder 3"/>
          <p:cNvSpPr>
            <a:spLocks noGrp="1"/>
          </p:cNvSpPr>
          <p:nvPr>
            <p:ph sz="half" idx="2"/>
          </p:nvPr>
        </p:nvSpPr>
        <p:spPr>
          <a:xfrm>
            <a:off x="4629150" y="1825625"/>
            <a:ext cx="3886200" cy="4351338"/>
          </a:xfrm>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19" name="Date Placeholder 4"/>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20" name="Footer Placeholder 5"/>
          <p:cNvSpPr>
            <a:spLocks noGrp="1"/>
          </p:cNvSpPr>
          <p:nvPr>
            <p:ph type="ftr" sz="quarter" idx="11"/>
          </p:nvPr>
        </p:nvSpPr>
        <p:spPr/>
        <p:txBody>
          <a:bodyPr/>
          <a:p>
            <a:endParaRPr altLang="en-US" lang="zh-CN"/>
          </a:p>
        </p:txBody>
      </p:sp>
      <p:sp>
        <p:nvSpPr>
          <p:cNvPr id="1048621" name="Slide Number Placeholder 6"/>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54" name=""/>
        <p:cNvGrpSpPr/>
        <p:nvPr/>
      </p:nvGrpSpPr>
      <p:grpSpPr>
        <a:xfrm>
          <a:off x="0" y="0"/>
          <a:ext cx="0" cy="0"/>
          <a:chOff x="0" y="0"/>
          <a:chExt cx="0" cy="0"/>
        </a:xfrm>
      </p:grpSpPr>
      <p:sp>
        <p:nvSpPr>
          <p:cNvPr id="1048622" name="Title 1"/>
          <p:cNvSpPr>
            <a:spLocks noGrp="1"/>
          </p:cNvSpPr>
          <p:nvPr>
            <p:ph type="title"/>
          </p:nvPr>
        </p:nvSpPr>
        <p:spPr>
          <a:xfrm>
            <a:off x="629841" y="365126"/>
            <a:ext cx="7886700" cy="1325563"/>
          </a:xfrm>
        </p:spPr>
        <p:txBody>
          <a:bodyPr/>
          <a:p>
            <a:r>
              <a:rPr altLang="zh-CN" lang="en-US" smtClean="0"/>
              <a:t>Click to edit Master title style</a:t>
            </a:r>
            <a:endParaRPr dirty="0" lang="en-US"/>
          </a:p>
        </p:txBody>
      </p:sp>
      <p:sp>
        <p:nvSpPr>
          <p:cNvPr id="1048623" name="Text Placeholder 2"/>
          <p:cNvSpPr>
            <a:spLocks noGrp="1"/>
          </p:cNvSpPr>
          <p:nvPr>
            <p:ph type="body" idx="1"/>
          </p:nvPr>
        </p:nvSpPr>
        <p:spPr>
          <a:xfrm>
            <a:off x="629842" y="1681163"/>
            <a:ext cx="3868340"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zh-CN" lang="en-US" smtClean="0"/>
              <a:t>Click to edit Master text styles</a:t>
            </a:r>
          </a:p>
        </p:txBody>
      </p:sp>
      <p:sp>
        <p:nvSpPr>
          <p:cNvPr id="1048624" name="Content Placeholder 3"/>
          <p:cNvSpPr>
            <a:spLocks noGrp="1"/>
          </p:cNvSpPr>
          <p:nvPr>
            <p:ph sz="half" idx="2"/>
          </p:nvPr>
        </p:nvSpPr>
        <p:spPr>
          <a:xfrm>
            <a:off x="629842" y="2505075"/>
            <a:ext cx="3868340" cy="3684588"/>
          </a:xfrm>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25" name="Text Placeholder 4"/>
          <p:cNvSpPr>
            <a:spLocks noGrp="1"/>
          </p:cNvSpPr>
          <p:nvPr>
            <p:ph type="body" sz="quarter" idx="3"/>
          </p:nvPr>
        </p:nvSpPr>
        <p:spPr>
          <a:xfrm>
            <a:off x="4629150" y="1681163"/>
            <a:ext cx="3887391"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zh-CN" lang="en-US" smtClean="0"/>
              <a:t>Click to edit Master text styles</a:t>
            </a:r>
          </a:p>
        </p:txBody>
      </p:sp>
      <p:sp>
        <p:nvSpPr>
          <p:cNvPr id="1048626" name="Content Placeholder 5"/>
          <p:cNvSpPr>
            <a:spLocks noGrp="1"/>
          </p:cNvSpPr>
          <p:nvPr>
            <p:ph sz="quarter" idx="4"/>
          </p:nvPr>
        </p:nvSpPr>
        <p:spPr>
          <a:xfrm>
            <a:off x="4629150" y="2505075"/>
            <a:ext cx="3887391" cy="3684588"/>
          </a:xfrm>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27" name="Date Placeholder 6"/>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28" name="Footer Placeholder 7"/>
          <p:cNvSpPr>
            <a:spLocks noGrp="1"/>
          </p:cNvSpPr>
          <p:nvPr>
            <p:ph type="ftr" sz="quarter" idx="11"/>
          </p:nvPr>
        </p:nvSpPr>
        <p:spPr/>
        <p:txBody>
          <a:bodyPr/>
          <a:p>
            <a:endParaRPr altLang="en-US" lang="zh-CN"/>
          </a:p>
        </p:txBody>
      </p:sp>
      <p:sp>
        <p:nvSpPr>
          <p:cNvPr id="1048629" name="Slide Number Placeholder 8"/>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55" name=""/>
        <p:cNvGrpSpPr/>
        <p:nvPr/>
      </p:nvGrpSpPr>
      <p:grpSpPr>
        <a:xfrm>
          <a:off x="0" y="0"/>
          <a:ext cx="0" cy="0"/>
          <a:chOff x="0" y="0"/>
          <a:chExt cx="0" cy="0"/>
        </a:xfrm>
      </p:grpSpPr>
      <p:sp>
        <p:nvSpPr>
          <p:cNvPr id="1048630" name="Title 1"/>
          <p:cNvSpPr>
            <a:spLocks noGrp="1"/>
          </p:cNvSpPr>
          <p:nvPr>
            <p:ph type="title"/>
          </p:nvPr>
        </p:nvSpPr>
        <p:spPr/>
        <p:txBody>
          <a:bodyPr/>
          <a:p>
            <a:r>
              <a:rPr altLang="zh-CN" lang="en-US" smtClean="0"/>
              <a:t>Click to edit Master title style</a:t>
            </a:r>
            <a:endParaRPr dirty="0" lang="en-US"/>
          </a:p>
        </p:txBody>
      </p:sp>
      <p:sp>
        <p:nvSpPr>
          <p:cNvPr id="1048631" name="Date Placeholder 2"/>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32" name="Footer Placeholder 3"/>
          <p:cNvSpPr>
            <a:spLocks noGrp="1"/>
          </p:cNvSpPr>
          <p:nvPr>
            <p:ph type="ftr" sz="quarter" idx="11"/>
          </p:nvPr>
        </p:nvSpPr>
        <p:spPr/>
        <p:txBody>
          <a:bodyPr/>
          <a:p>
            <a:endParaRPr altLang="en-US" lang="zh-CN"/>
          </a:p>
        </p:txBody>
      </p:sp>
      <p:sp>
        <p:nvSpPr>
          <p:cNvPr id="1048633" name="Slide Number Placeholder 4"/>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40" name=""/>
        <p:cNvGrpSpPr/>
        <p:nvPr/>
      </p:nvGrpSpPr>
      <p:grpSpPr>
        <a:xfrm>
          <a:off x="0" y="0"/>
          <a:ext cx="0" cy="0"/>
          <a:chOff x="0" y="0"/>
          <a:chExt cx="0" cy="0"/>
        </a:xfrm>
      </p:grpSpPr>
      <p:sp>
        <p:nvSpPr>
          <p:cNvPr id="1048601" name="Date Placeholder 1"/>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02" name="Footer Placeholder 2"/>
          <p:cNvSpPr>
            <a:spLocks noGrp="1"/>
          </p:cNvSpPr>
          <p:nvPr>
            <p:ph type="ftr" sz="quarter" idx="11"/>
          </p:nvPr>
        </p:nvSpPr>
        <p:spPr/>
        <p:txBody>
          <a:bodyPr/>
          <a:p>
            <a:endParaRPr altLang="en-US" lang="zh-CN"/>
          </a:p>
        </p:txBody>
      </p:sp>
      <p:sp>
        <p:nvSpPr>
          <p:cNvPr id="1048603" name="Slide Number Placeholder 3"/>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60" name=""/>
        <p:cNvGrpSpPr/>
        <p:nvPr/>
      </p:nvGrpSpPr>
      <p:grpSpPr>
        <a:xfrm>
          <a:off x="0" y="0"/>
          <a:ext cx="0" cy="0"/>
          <a:chOff x="0" y="0"/>
          <a:chExt cx="0" cy="0"/>
        </a:xfrm>
      </p:grpSpPr>
      <p:sp>
        <p:nvSpPr>
          <p:cNvPr id="1048655" name="Title 1"/>
          <p:cNvSpPr>
            <a:spLocks noGrp="1"/>
          </p:cNvSpPr>
          <p:nvPr>
            <p:ph type="title"/>
          </p:nvPr>
        </p:nvSpPr>
        <p:spPr>
          <a:xfrm>
            <a:off x="629841" y="457200"/>
            <a:ext cx="2949178" cy="1600200"/>
          </a:xfrm>
        </p:spPr>
        <p:txBody>
          <a:bodyPr anchor="b"/>
          <a:lstStyle>
            <a:lvl1pPr>
              <a:defRPr sz="3200"/>
            </a:lvl1pPr>
          </a:lstStyle>
          <a:p>
            <a:r>
              <a:rPr altLang="zh-CN" lang="en-US" smtClean="0"/>
              <a:t>Click to edit Master title style</a:t>
            </a:r>
            <a:endParaRPr dirty="0" lang="en-US"/>
          </a:p>
        </p:txBody>
      </p:sp>
      <p:sp>
        <p:nvSpPr>
          <p:cNvPr id="1048656"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57" name="Text Placeholder 3"/>
          <p:cNvSpPr>
            <a:spLocks noGrp="1"/>
          </p:cNvSpPr>
          <p:nvPr>
            <p:ph type="body" sz="half" idx="2"/>
          </p:nvPr>
        </p:nvSpPr>
        <p:spPr>
          <a:xfrm>
            <a:off x="629841" y="2057400"/>
            <a:ext cx="2949178"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zh-CN" lang="en-US" smtClean="0"/>
              <a:t>Click to edit Master text styles</a:t>
            </a:r>
          </a:p>
        </p:txBody>
      </p:sp>
      <p:sp>
        <p:nvSpPr>
          <p:cNvPr id="1048658" name="Date Placeholder 4"/>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59" name="Footer Placeholder 5"/>
          <p:cNvSpPr>
            <a:spLocks noGrp="1"/>
          </p:cNvSpPr>
          <p:nvPr>
            <p:ph type="ftr" sz="quarter" idx="11"/>
          </p:nvPr>
        </p:nvSpPr>
        <p:spPr/>
        <p:txBody>
          <a:bodyPr/>
          <a:p>
            <a:endParaRPr altLang="en-US" lang="zh-CN"/>
          </a:p>
        </p:txBody>
      </p:sp>
      <p:sp>
        <p:nvSpPr>
          <p:cNvPr id="1048660" name="Slide Number Placeholder 6"/>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57" name=""/>
        <p:cNvGrpSpPr/>
        <p:nvPr/>
      </p:nvGrpSpPr>
      <p:grpSpPr>
        <a:xfrm>
          <a:off x="0" y="0"/>
          <a:ext cx="0" cy="0"/>
          <a:chOff x="0" y="0"/>
          <a:chExt cx="0" cy="0"/>
        </a:xfrm>
      </p:grpSpPr>
      <p:sp>
        <p:nvSpPr>
          <p:cNvPr id="1048639" name="Title 1"/>
          <p:cNvSpPr>
            <a:spLocks noGrp="1"/>
          </p:cNvSpPr>
          <p:nvPr>
            <p:ph type="title"/>
          </p:nvPr>
        </p:nvSpPr>
        <p:spPr>
          <a:xfrm>
            <a:off x="629841" y="457200"/>
            <a:ext cx="2949178" cy="1600200"/>
          </a:xfrm>
        </p:spPr>
        <p:txBody>
          <a:bodyPr anchor="b"/>
          <a:lstStyle>
            <a:lvl1pPr>
              <a:defRPr sz="3200"/>
            </a:lvl1pPr>
          </a:lstStyle>
          <a:p>
            <a:r>
              <a:rPr altLang="zh-CN" lang="en-US" smtClean="0"/>
              <a:t>Click to edit Master title style</a:t>
            </a:r>
            <a:endParaRPr dirty="0" lang="en-US"/>
          </a:p>
        </p:txBody>
      </p:sp>
      <p:sp>
        <p:nvSpPr>
          <p:cNvPr id="1048640" name="Picture Placeholder 2"/>
          <p:cNvSpPr>
            <a:spLocks noChangeAspect="1" noGrp="1"/>
          </p:cNvSpPr>
          <p:nvPr>
            <p:ph type="pic" idx="1"/>
          </p:nvPr>
        </p:nvSpPr>
        <p:spPr>
          <a:xfrm>
            <a:off x="3887391" y="987426"/>
            <a:ext cx="462915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zh-CN" lang="en-US" smtClean="0"/>
              <a:t>Click icon to add picture</a:t>
            </a:r>
            <a:endParaRPr dirty="0" lang="en-US"/>
          </a:p>
        </p:txBody>
      </p:sp>
      <p:sp>
        <p:nvSpPr>
          <p:cNvPr id="1048641" name="Text Placeholder 3"/>
          <p:cNvSpPr>
            <a:spLocks noGrp="1"/>
          </p:cNvSpPr>
          <p:nvPr>
            <p:ph type="body" sz="half" idx="2"/>
          </p:nvPr>
        </p:nvSpPr>
        <p:spPr>
          <a:xfrm>
            <a:off x="629841" y="2057400"/>
            <a:ext cx="2949178"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zh-CN" lang="en-US" smtClean="0"/>
              <a:t>Click to edit Master text styles</a:t>
            </a:r>
          </a:p>
        </p:txBody>
      </p:sp>
      <p:sp>
        <p:nvSpPr>
          <p:cNvPr id="1048642" name="Date Placeholder 4"/>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43" name="Footer Placeholder 5"/>
          <p:cNvSpPr>
            <a:spLocks noGrp="1"/>
          </p:cNvSpPr>
          <p:nvPr>
            <p:ph type="ftr" sz="quarter" idx="11"/>
          </p:nvPr>
        </p:nvSpPr>
        <p:spPr/>
        <p:txBody>
          <a:bodyPr/>
          <a:p>
            <a:endParaRPr altLang="en-US" lang="zh-CN"/>
          </a:p>
        </p:txBody>
      </p:sp>
      <p:sp>
        <p:nvSpPr>
          <p:cNvPr id="1048644" name="Slide Number Placeholder 6"/>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59" name=""/>
        <p:cNvGrpSpPr/>
        <p:nvPr/>
      </p:nvGrpSpPr>
      <p:grpSpPr>
        <a:xfrm>
          <a:off x="0" y="0"/>
          <a:ext cx="0" cy="0"/>
          <a:chOff x="0" y="0"/>
          <a:chExt cx="0" cy="0"/>
        </a:xfrm>
      </p:grpSpPr>
      <p:sp>
        <p:nvSpPr>
          <p:cNvPr id="1048650" name="Title 1"/>
          <p:cNvSpPr>
            <a:spLocks noGrp="1"/>
          </p:cNvSpPr>
          <p:nvPr>
            <p:ph type="title"/>
          </p:nvPr>
        </p:nvSpPr>
        <p:spPr/>
        <p:txBody>
          <a:bodyPr/>
          <a:p>
            <a:r>
              <a:rPr altLang="zh-CN" lang="en-US" smtClean="0"/>
              <a:t>Click to edit Master title style</a:t>
            </a:r>
            <a:endParaRPr dirty="0" lang="en-US"/>
          </a:p>
        </p:txBody>
      </p:sp>
      <p:sp>
        <p:nvSpPr>
          <p:cNvPr id="1048651" name="Vertical Text Placeholder 2"/>
          <p:cNvSpPr>
            <a:spLocks noGrp="1"/>
          </p:cNvSpPr>
          <p:nvPr>
            <p:ph type="body" orient="vert" idx="1"/>
          </p:nvPr>
        </p:nvSpPr>
        <p:spPr/>
        <p:txBody>
          <a:bodyPr vert="eaVert"/>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52" name="Date Placeholder 3"/>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53" name="Footer Placeholder 4"/>
          <p:cNvSpPr>
            <a:spLocks noGrp="1"/>
          </p:cNvSpPr>
          <p:nvPr>
            <p:ph type="ftr" sz="quarter" idx="11"/>
          </p:nvPr>
        </p:nvSpPr>
        <p:spPr/>
        <p:txBody>
          <a:bodyPr/>
          <a:p>
            <a:endParaRPr altLang="en-US" lang="zh-CN"/>
          </a:p>
        </p:txBody>
      </p:sp>
      <p:sp>
        <p:nvSpPr>
          <p:cNvPr id="1048654"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56" name=""/>
        <p:cNvGrpSpPr/>
        <p:nvPr/>
      </p:nvGrpSpPr>
      <p:grpSpPr>
        <a:xfrm>
          <a:off x="0" y="0"/>
          <a:ext cx="0" cy="0"/>
          <a:chOff x="0" y="0"/>
          <a:chExt cx="0" cy="0"/>
        </a:xfrm>
      </p:grpSpPr>
      <p:sp>
        <p:nvSpPr>
          <p:cNvPr id="1048634" name="Vertical Title 1"/>
          <p:cNvSpPr>
            <a:spLocks noGrp="1"/>
          </p:cNvSpPr>
          <p:nvPr>
            <p:ph type="title" orient="vert"/>
          </p:nvPr>
        </p:nvSpPr>
        <p:spPr>
          <a:xfrm>
            <a:off x="6543675" y="365125"/>
            <a:ext cx="1971675" cy="5811838"/>
          </a:xfrm>
        </p:spPr>
        <p:txBody>
          <a:bodyPr vert="eaVert"/>
          <a:p>
            <a:r>
              <a:rPr altLang="zh-CN" lang="en-US" smtClean="0"/>
              <a:t>Click to edit Master title style</a:t>
            </a:r>
            <a:endParaRPr dirty="0" lang="en-US"/>
          </a:p>
        </p:txBody>
      </p:sp>
      <p:sp>
        <p:nvSpPr>
          <p:cNvPr id="1048635" name="Vertical Text Placeholder 2"/>
          <p:cNvSpPr>
            <a:spLocks noGrp="1"/>
          </p:cNvSpPr>
          <p:nvPr>
            <p:ph type="body" orient="vert" idx="1"/>
          </p:nvPr>
        </p:nvSpPr>
        <p:spPr>
          <a:xfrm>
            <a:off x="628650" y="365125"/>
            <a:ext cx="5800725" cy="5811838"/>
          </a:xfrm>
        </p:spPr>
        <p:txBody>
          <a:bodyPr vert="eaVert"/>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36" name="Date Placeholder 3"/>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37" name="Footer Placeholder 4"/>
          <p:cNvSpPr>
            <a:spLocks noGrp="1"/>
          </p:cNvSpPr>
          <p:nvPr>
            <p:ph type="ftr" sz="quarter" idx="11"/>
          </p:nvPr>
        </p:nvSpPr>
        <p:spPr/>
        <p:txBody>
          <a:bodyPr/>
          <a:p>
            <a:endParaRPr altLang="en-US" lang="zh-CN"/>
          </a:p>
        </p:txBody>
      </p:sp>
      <p:sp>
        <p:nvSpPr>
          <p:cNvPr id="1048638"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0" name=""/>
        <p:cNvGrpSpPr/>
        <p:nvPr/>
      </p:nvGrpSpPr>
      <p:grpSpPr>
        <a:xfrm>
          <a:off x="0" y="0"/>
          <a:ext cx="0" cy="0"/>
          <a:chOff x="0" y="0"/>
          <a:chExt cx="0" cy="0"/>
        </a:xfrm>
      </p:grpSpPr>
      <p:sp>
        <p:nvSpPr>
          <p:cNvPr id="1048576" name="Title Placeholder 1"/>
          <p:cNvSpPr>
            <a:spLocks noGrp="1"/>
          </p:cNvSpPr>
          <p:nvPr>
            <p:ph type="title"/>
          </p:nvPr>
        </p:nvSpPr>
        <p:spPr>
          <a:xfrm>
            <a:off x="628650" y="365126"/>
            <a:ext cx="7886700" cy="1325563"/>
          </a:xfrm>
          <a:prstGeom prst="rect"/>
        </p:spPr>
        <p:txBody>
          <a:bodyPr anchor="ctr" bIns="45720" lIns="91440" rIns="91440" rtlCol="0" tIns="45720" vert="horz">
            <a:normAutofit/>
          </a:bodyPr>
          <a:p>
            <a:r>
              <a:rPr altLang="zh-CN" lang="en-US" smtClean="0"/>
              <a:t>Click to edit Master title style</a:t>
            </a:r>
            <a:endParaRPr dirty="0" lang="en-US"/>
          </a:p>
        </p:txBody>
      </p:sp>
      <p:sp>
        <p:nvSpPr>
          <p:cNvPr id="1048577" name="Text Placeholder 2"/>
          <p:cNvSpPr>
            <a:spLocks noGrp="1"/>
          </p:cNvSpPr>
          <p:nvPr>
            <p:ph type="body" idx="1"/>
          </p:nvPr>
        </p:nvSpPr>
        <p:spPr>
          <a:xfrm>
            <a:off x="628650" y="1825625"/>
            <a:ext cx="7886700" cy="4351338"/>
          </a:xfrm>
          <a:prstGeom prst="rect"/>
        </p:spPr>
        <p:txBody>
          <a:bodyPr bIns="45720" lIns="91440" rIns="91440" rtlCol="0" tIns="45720" vert="horz">
            <a:normAutofit/>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578" name="Date Placeholder 3"/>
          <p:cNvSpPr>
            <a:spLocks noGrp="1"/>
          </p:cNvSpPr>
          <p:nvPr>
            <p:ph type="dt" sz="half" idx="2"/>
          </p:nvPr>
        </p:nvSpPr>
        <p:spPr>
          <a:xfrm>
            <a:off x="628650" y="6356351"/>
            <a:ext cx="2057400" cy="365125"/>
          </a:xfrm>
          <a:prstGeom prst="rect"/>
        </p:spPr>
        <p:txBody>
          <a:bodyPr anchor="ctr" bIns="45720" lIns="91440" rIns="91440" rtlCol="0" tIns="45720" vert="horz"/>
          <a:lstStyle>
            <a:lvl1pPr algn="l">
              <a:defRPr sz="1200">
                <a:solidFill>
                  <a:schemeClr val="tx1">
                    <a:tint val="75000"/>
                  </a:schemeClr>
                </a:solidFill>
              </a:defRPr>
            </a:lvl1pPr>
          </a:lstStyle>
          <a:p>
            <a:fld id="{70BC1078-46ED-40F9-8930-935BAD7C2B02}" type="datetimeFigureOut">
              <a:rPr altLang="en-US" lang="zh-CN" smtClean="0"/>
              <a:t>2015/5/12</a:t>
            </a:fld>
            <a:endParaRPr altLang="en-US" lang="zh-CN"/>
          </a:p>
        </p:txBody>
      </p:sp>
      <p:sp>
        <p:nvSpPr>
          <p:cNvPr id="1048579" name="Footer Placeholder 4"/>
          <p:cNvSpPr>
            <a:spLocks noGrp="1"/>
          </p:cNvSpPr>
          <p:nvPr>
            <p:ph type="ftr" sz="quarter" idx="3"/>
          </p:nvPr>
        </p:nvSpPr>
        <p:spPr>
          <a:xfrm>
            <a:off x="3028950" y="6356351"/>
            <a:ext cx="30861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6457950" y="6356351"/>
            <a:ext cx="2057400" cy="365125"/>
          </a:xfrm>
          <a:prstGeom prst="rect"/>
        </p:spPr>
        <p:txBody>
          <a:bodyPr anchor="ctr" bIns="45720" lIns="91440" rIns="91440" rtlCol="0" tIns="45720" vert="horz"/>
          <a:lstStyle>
            <a:lvl1pPr algn="r">
              <a:defRPr sz="1200">
                <a:solidFill>
                  <a:schemeClr val="tx1">
                    <a:tint val="75000"/>
                  </a:schemeClr>
                </a:solidFill>
              </a:defRPr>
            </a:lvl1pPr>
          </a:lstStyle>
          <a:p>
            <a:fld id="{D5B52ADC-5BFA-4FBD-BEE2-16096B7F4166}" type="slidenum">
              <a:rPr altLang="en-US" lang="zh-CN" smtClean="0"/>
              <a:t>‹#›</a:t>
            </a:fld>
            <a:endParaRPr altLang="en-US" lang="zh-CN"/>
          </a:p>
        </p:txBody>
      </p:sp>
    </p:spTree>
  </p:cSld>
  <p:clrMap accent1="accent1" accent2="accent2" accent3="accent3" accent4="accent4" accent5="accent5" accent6="accent6" bg1="lt1" bg2="lt2" tx1="dk1" tx2="dk2"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39" name=""/>
        <p:cNvGrpSpPr/>
        <p:nvPr/>
      </p:nvGrpSpPr>
      <p:grpSpPr>
        <a:xfrm>
          <a:off x="0" y="0"/>
          <a:ext cx="0" cy="0"/>
          <a:chOff x="0" y="0"/>
          <a:chExt cx="0" cy="0"/>
        </a:xfrm>
      </p:grpSpPr>
      <p:sp>
        <p:nvSpPr>
          <p:cNvPr id="1048599" name="Title 1"/>
          <p:cNvSpPr>
            <a:spLocks noGrp="1"/>
          </p:cNvSpPr>
          <p:nvPr>
            <p:ph type="ctrTitle"/>
          </p:nvPr>
        </p:nvSpPr>
        <p:spPr>
          <a:xfrm>
            <a:off x="727940" y="0"/>
            <a:ext cx="7772400" cy="2387600"/>
          </a:xfrm>
        </p:spPr>
        <p:txBody>
          <a:bodyPr/>
          <a:p>
            <a:pPr>
              <a:lnSpc>
                <a:spcPct val="150000"/>
              </a:lnSpc>
            </a:pPr>
            <a:r>
              <a:rPr altLang="zh-CN" b="1" sz="8800" lang="en-US">
                <a:solidFill>
                  <a:srgbClr val="800000"/>
                </a:solidFill>
                <a:effectLst>
                  <a:outerShdw algn="br" blurRad="38100" dir="2700000" dist="38100" rotWithShape="0">
                    <a:srgbClr val="000000"/>
                  </a:outerShdw>
                </a:effectLst>
              </a:rPr>
              <a:t>U</a:t>
            </a:r>
            <a:r>
              <a:rPr altLang="zh-CN" b="1" sz="8800" lang="en-US">
                <a:solidFill>
                  <a:srgbClr val="800000"/>
                </a:solidFill>
                <a:effectLst>
                  <a:outerShdw algn="br" blurRad="38100" dir="2700000" dist="38100" rotWithShape="0">
                    <a:srgbClr val="000000"/>
                  </a:outerShdw>
                </a:effectLst>
              </a:rPr>
              <a:t>n</a:t>
            </a:r>
            <a:r>
              <a:rPr altLang="zh-CN" b="1" sz="8800" lang="en-US">
                <a:solidFill>
                  <a:srgbClr val="800000"/>
                </a:solidFill>
                <a:effectLst>
                  <a:outerShdw algn="br" blurRad="38100" dir="2700000" dist="38100" rotWithShape="0">
                    <a:srgbClr val="000000"/>
                  </a:outerShdw>
                </a:effectLst>
              </a:rPr>
              <a:t>i</a:t>
            </a:r>
            <a:r>
              <a:rPr altLang="zh-CN" b="1" sz="8800" lang="en-US">
                <a:solidFill>
                  <a:srgbClr val="800000"/>
                </a:solidFill>
                <a:effectLst>
                  <a:outerShdw algn="br" blurRad="38100" dir="2700000" dist="38100" rotWithShape="0">
                    <a:srgbClr val="000000"/>
                  </a:outerShdw>
                </a:effectLst>
              </a:rPr>
              <a:t>t</a:t>
            </a:r>
            <a:r>
              <a:rPr altLang="zh-CN" b="1" sz="8800" lang="en-US">
                <a:solidFill>
                  <a:srgbClr val="800000"/>
                </a:solidFill>
                <a:effectLst>
                  <a:outerShdw algn="br" blurRad="38100" dir="2700000" dist="38100" rotWithShape="0">
                    <a:srgbClr val="000000"/>
                  </a:outerShdw>
                </a:effectLst>
              </a:rPr>
              <a:t> </a:t>
            </a:r>
            <a:r>
              <a:rPr altLang="zh-CN" b="1" sz="8800" lang="en-US">
                <a:solidFill>
                  <a:srgbClr val="800000"/>
                </a:solidFill>
                <a:effectLst>
                  <a:outerShdw algn="br" blurRad="38100" dir="2700000" dist="38100" rotWithShape="0">
                    <a:srgbClr val="000000"/>
                  </a:outerShdw>
                </a:effectLst>
              </a:rPr>
              <a:t>4</a:t>
            </a:r>
            <a:r>
              <a:rPr altLang="zh-CN" b="1" sz="8000" lang="en-US">
                <a:solidFill>
                  <a:srgbClr val="800000"/>
                </a:solidFill>
                <a:effectLst>
                  <a:outerShdw algn="br" blurRad="38100" dir="2700000" dist="38100" rotWithShape="0">
                    <a:srgbClr val="000000"/>
                  </a:outerShdw>
                </a:effectLst>
              </a:rPr>
              <a:t> </a:t>
            </a:r>
            <a:endParaRPr altLang="zh-CN" lang="en-US"/>
          </a:p>
        </p:txBody>
      </p:sp>
      <p:sp>
        <p:nvSpPr>
          <p:cNvPr id="1048600" name="Subtitle 2"/>
          <p:cNvSpPr>
            <a:spLocks noGrp="1"/>
          </p:cNvSpPr>
          <p:nvPr>
            <p:ph type="subTitle" idx="1"/>
          </p:nvPr>
        </p:nvSpPr>
        <p:spPr>
          <a:xfrm>
            <a:off x="890044" y="2837499"/>
            <a:ext cx="7610296" cy="1908333"/>
          </a:xfrm>
        </p:spPr>
        <p:txBody>
          <a:bodyPr>
            <a:normAutofit fontScale="91667" lnSpcReduction="20000"/>
          </a:bodyPr>
          <a:p>
            <a:pPr>
              <a:lnSpc>
                <a:spcPct val="150000"/>
              </a:lnSpc>
            </a:pPr>
            <a:r>
              <a:rPr altLang="en-US" b="1" sz="4400" lang="en-IN">
                <a:solidFill>
                  <a:srgbClr val="FF6600"/>
                </a:solidFill>
                <a:effectLst>
                  <a:outerShdw algn="br" blurRad="38100" dir="2700000" dist="38100" rotWithShape="0">
                    <a:srgbClr val="000000"/>
                  </a:outerShdw>
                </a:effectLst>
              </a:rPr>
              <a:t>स्मृति</a:t>
            </a:r>
            <a:r>
              <a:rPr altLang="en-US" b="1" sz="4400" lang="en-US">
                <a:solidFill>
                  <a:srgbClr val="FF6600"/>
                </a:solidFill>
                <a:effectLst>
                  <a:outerShdw algn="br" blurRad="38100" dir="2700000" dist="38100" rotWithShape="0">
                    <a:srgbClr val="000000"/>
                  </a:outerShdw>
                </a:effectLst>
              </a:rPr>
              <a:t> </a:t>
            </a:r>
            <a:r>
              <a:rPr altLang="en-US" b="1" sz="4400" lang="en-IN">
                <a:solidFill>
                  <a:srgbClr val="FF6600"/>
                </a:solidFill>
                <a:effectLst>
                  <a:outerShdw algn="br" blurRad="38100" dir="2700000" dist="38100" rotWithShape="0">
                    <a:srgbClr val="000000"/>
                  </a:outerShdw>
                </a:effectLst>
              </a:rPr>
              <a:t>के</a:t>
            </a:r>
            <a:r>
              <a:rPr altLang="en-US" b="1" sz="4400" lang="en-US">
                <a:solidFill>
                  <a:srgbClr val="FF6600"/>
                </a:solidFill>
                <a:effectLst>
                  <a:outerShdw algn="br" blurRad="38100" dir="2700000" dist="38100" rotWithShape="0">
                    <a:srgbClr val="000000"/>
                  </a:outerShdw>
                </a:effectLst>
              </a:rPr>
              <a:t> </a:t>
            </a:r>
            <a:r>
              <a:rPr altLang="en-US" b="1" sz="4400" lang="en-IN">
                <a:solidFill>
                  <a:srgbClr val="FF6600"/>
                </a:solidFill>
                <a:effectLst>
                  <a:outerShdw algn="br" blurRad="38100" dir="2700000" dist="38100" rotWithShape="0">
                    <a:srgbClr val="000000"/>
                  </a:outerShdw>
                </a:effectLst>
              </a:rPr>
              <a:t>प्रारू</a:t>
            </a:r>
            <a:r>
              <a:rPr altLang="en-US" b="1" sz="4400" lang="en-IN">
                <a:solidFill>
                  <a:srgbClr val="FF6600"/>
                </a:solidFill>
                <a:effectLst>
                  <a:outerShdw algn="br" blurRad="38100" dir="2700000" dist="38100" rotWithShape="0">
                    <a:srgbClr val="000000"/>
                  </a:outerShdw>
                </a:effectLst>
              </a:rPr>
              <a:t>प</a:t>
            </a:r>
            <a:r>
              <a:rPr altLang="en-US" b="1" sz="4400" lang="en-US">
                <a:solidFill>
                  <a:srgbClr val="FF6600"/>
                </a:solidFill>
                <a:effectLst>
                  <a:outerShdw algn="br" blurRad="38100" dir="2700000" dist="38100" rotWithShape="0">
                    <a:srgbClr val="000000"/>
                  </a:outerShdw>
                </a:effectLst>
              </a:rPr>
              <a:t> </a:t>
            </a:r>
            <a:r>
              <a:rPr altLang="en-US" b="1" sz="4400" lang="en-IN">
                <a:solidFill>
                  <a:srgbClr val="FF6600"/>
                </a:solidFill>
                <a:effectLst>
                  <a:outerShdw algn="br" blurRad="38100" dir="2700000" dist="38100" rotWithShape="0">
                    <a:srgbClr val="000000"/>
                  </a:outerShdw>
                </a:effectLst>
              </a:rPr>
              <a:t>एवं</a:t>
            </a:r>
            <a:r>
              <a:rPr altLang="en-US" b="1" sz="4400" lang="en-US">
                <a:solidFill>
                  <a:srgbClr val="FF6600"/>
                </a:solidFill>
                <a:effectLst>
                  <a:outerShdw algn="br" blurRad="38100" dir="2700000" dist="38100" rotWithShape="0">
                    <a:srgbClr val="000000"/>
                  </a:outerShdw>
                </a:effectLst>
              </a:rPr>
              <a:t> </a:t>
            </a:r>
            <a:r>
              <a:rPr altLang="en-US" b="1" sz="4400" lang="en-IN">
                <a:solidFill>
                  <a:srgbClr val="FF6600"/>
                </a:solidFill>
                <a:effectLst>
                  <a:outerShdw algn="br" blurRad="38100" dir="2700000" dist="38100" rotWithShape="0">
                    <a:srgbClr val="000000"/>
                  </a:outerShdw>
                </a:effectLst>
              </a:rPr>
              <a:t>स्मृति</a:t>
            </a:r>
            <a:r>
              <a:rPr altLang="en-US" b="1" sz="4400" lang="en-US">
                <a:solidFill>
                  <a:srgbClr val="FF6600"/>
                </a:solidFill>
                <a:effectLst>
                  <a:outerShdw algn="br" blurRad="38100" dir="2700000" dist="38100" rotWithShape="0">
                    <a:srgbClr val="000000"/>
                  </a:outerShdw>
                </a:effectLst>
              </a:rPr>
              <a:t> </a:t>
            </a:r>
            <a:r>
              <a:rPr altLang="en-US" b="1" sz="4400" lang="en-IN">
                <a:solidFill>
                  <a:srgbClr val="FF6600"/>
                </a:solidFill>
                <a:effectLst>
                  <a:outerShdw algn="br" blurRad="38100" dir="2700000" dist="38100" rotWithShape="0">
                    <a:srgbClr val="000000"/>
                  </a:outerShdw>
                </a:effectLst>
              </a:rPr>
              <a:t>सुध</a:t>
            </a:r>
            <a:r>
              <a:rPr altLang="en-US" b="1" sz="4400" lang="en-IN">
                <a:solidFill>
                  <a:srgbClr val="FF6600"/>
                </a:solidFill>
                <a:effectLst>
                  <a:outerShdw algn="br" blurRad="38100" dir="2700000" dist="38100" rotWithShape="0">
                    <a:srgbClr val="000000"/>
                  </a:outerShdw>
                </a:effectLst>
              </a:rPr>
              <a:t>ा</a:t>
            </a:r>
            <a:r>
              <a:rPr altLang="en-US" b="1" sz="4400" lang="en-IN">
                <a:solidFill>
                  <a:srgbClr val="FF6600"/>
                </a:solidFill>
                <a:effectLst>
                  <a:outerShdw algn="br" blurRad="38100" dir="2700000" dist="38100" rotWithShape="0">
                    <a:srgbClr val="000000"/>
                  </a:outerShdw>
                </a:effectLst>
              </a:rPr>
              <a:t>र</a:t>
            </a:r>
            <a:endParaRPr altLang="zh-CN" lang="en-US"/>
          </a:p>
          <a:p>
            <a:pPr>
              <a:lnSpc>
                <a:spcPct val="150000"/>
              </a:lnSpc>
            </a:pPr>
            <a:r>
              <a:rPr altLang="en-US" b="1" sz="4400" lang="en-US">
                <a:solidFill>
                  <a:srgbClr val="FF6600"/>
                </a:solidFill>
                <a:effectLst>
                  <a:outerShdw algn="br" blurRad="38100" dir="2700000" dist="38100" rotWithShape="0">
                    <a:srgbClr val="000000"/>
                  </a:outerShdw>
                </a:effectLst>
              </a:rPr>
              <a:t>(</a:t>
            </a:r>
            <a:r>
              <a:rPr altLang="en-US" b="1" sz="4400" lang="en-US">
                <a:solidFill>
                  <a:srgbClr val="FF6600"/>
                </a:solidFill>
                <a:effectLst>
                  <a:outerShdw algn="br" blurRad="38100" dir="2700000" dist="38100" rotWithShape="0">
                    <a:srgbClr val="000000"/>
                  </a:outerShdw>
                </a:effectLst>
              </a:rPr>
              <a:t>Models</a:t>
            </a:r>
            <a:r>
              <a:rPr altLang="en-US" b="1" sz="4400" lang="en-US">
                <a:solidFill>
                  <a:srgbClr val="FF6600"/>
                </a:solidFill>
                <a:effectLst>
                  <a:outerShdw algn="br" blurRad="38100" dir="2700000" dist="38100" rotWithShape="0">
                    <a:srgbClr val="000000"/>
                  </a:outerShdw>
                </a:effectLst>
              </a:rPr>
              <a:t> </a:t>
            </a:r>
            <a:r>
              <a:rPr altLang="en-US" b="1" sz="4400" lang="en-US">
                <a:solidFill>
                  <a:srgbClr val="FF6600"/>
                </a:solidFill>
                <a:effectLst>
                  <a:outerShdw algn="br" blurRad="38100" dir="2700000" dist="38100" rotWithShape="0">
                    <a:srgbClr val="000000"/>
                  </a:outerShdw>
                </a:effectLst>
              </a:rPr>
              <a:t>of</a:t>
            </a:r>
            <a:r>
              <a:rPr altLang="en-US" b="1" sz="4400" lang="en-US">
                <a:solidFill>
                  <a:srgbClr val="FF6600"/>
                </a:solidFill>
                <a:effectLst>
                  <a:outerShdw algn="br" blurRad="38100" dir="2700000" dist="38100" rotWithShape="0">
                    <a:srgbClr val="000000"/>
                  </a:outerShdw>
                </a:effectLst>
              </a:rPr>
              <a:t> </a:t>
            </a:r>
            <a:r>
              <a:rPr altLang="en-US" b="1" sz="4400" lang="en-US">
                <a:solidFill>
                  <a:srgbClr val="FF6600"/>
                </a:solidFill>
                <a:effectLst>
                  <a:outerShdw algn="br" blurRad="38100" dir="2700000" dist="38100" rotWithShape="0">
                    <a:srgbClr val="000000"/>
                  </a:outerShdw>
                </a:effectLst>
              </a:rPr>
              <a:t>M</a:t>
            </a:r>
            <a:r>
              <a:rPr altLang="en-US" b="1" sz="4400" lang="en-US">
                <a:solidFill>
                  <a:srgbClr val="FF6600"/>
                </a:solidFill>
                <a:effectLst>
                  <a:outerShdw algn="br" blurRad="38100" dir="2700000" dist="38100" rotWithShape="0">
                    <a:srgbClr val="000000"/>
                  </a:outerShdw>
                </a:effectLst>
              </a:rPr>
              <a:t>e</a:t>
            </a:r>
            <a:r>
              <a:rPr altLang="en-US" b="1" sz="4400" lang="en-US">
                <a:solidFill>
                  <a:srgbClr val="FF6600"/>
                </a:solidFill>
                <a:effectLst>
                  <a:outerShdw algn="br" blurRad="38100" dir="2700000" dist="38100" rotWithShape="0">
                    <a:srgbClr val="000000"/>
                  </a:outerShdw>
                </a:effectLst>
              </a:rPr>
              <a:t>m</a:t>
            </a:r>
            <a:r>
              <a:rPr altLang="en-US" b="1" sz="4400" lang="en-US">
                <a:solidFill>
                  <a:srgbClr val="FF6600"/>
                </a:solidFill>
                <a:effectLst>
                  <a:outerShdw algn="br" blurRad="38100" dir="2700000" dist="38100" rotWithShape="0">
                    <a:srgbClr val="000000"/>
                  </a:outerShdw>
                </a:effectLst>
              </a:rPr>
              <a:t>o</a:t>
            </a:r>
            <a:r>
              <a:rPr altLang="en-US" b="1" sz="4400" lang="en-US">
                <a:solidFill>
                  <a:srgbClr val="FF6600"/>
                </a:solidFill>
                <a:effectLst>
                  <a:outerShdw algn="br" blurRad="38100" dir="2700000" dist="38100" rotWithShape="0">
                    <a:srgbClr val="000000"/>
                  </a:outerShdw>
                </a:effectLst>
              </a:rPr>
              <a:t>ry</a:t>
            </a:r>
            <a:r>
              <a:rPr altLang="en-US" b="1" sz="4400" lang="en-US">
                <a:solidFill>
                  <a:srgbClr val="FF6600"/>
                </a:solidFill>
                <a:effectLst>
                  <a:outerShdw algn="br" blurRad="38100" dir="2700000" dist="38100" rotWithShape="0">
                    <a:srgbClr val="000000"/>
                  </a:outerShdw>
                </a:effectLst>
              </a:rPr>
              <a:t> </a:t>
            </a:r>
            <a:r>
              <a:rPr altLang="en-US" b="1" sz="4400" lang="en-US">
                <a:solidFill>
                  <a:srgbClr val="FF6600"/>
                </a:solidFill>
                <a:effectLst>
                  <a:outerShdw algn="br" blurRad="38100" dir="2700000" dist="38100" rotWithShape="0">
                    <a:srgbClr val="000000"/>
                  </a:outerShdw>
                </a:effectLst>
              </a:rPr>
              <a:t>and</a:t>
            </a:r>
            <a:r>
              <a:rPr altLang="en-US" b="1" sz="4400" lang="en-US">
                <a:solidFill>
                  <a:srgbClr val="FF6600"/>
                </a:solidFill>
                <a:effectLst>
                  <a:outerShdw algn="br" blurRad="38100" dir="2700000" dist="38100" rotWithShape="0">
                    <a:srgbClr val="000000"/>
                  </a:outerShdw>
                </a:effectLst>
              </a:rPr>
              <a:t> </a:t>
            </a:r>
            <a:r>
              <a:rPr altLang="en-US" b="1" sz="4400" lang="en-US">
                <a:solidFill>
                  <a:srgbClr val="FF6600"/>
                </a:solidFill>
                <a:effectLst>
                  <a:outerShdw algn="br" blurRad="38100" dir="2700000" dist="38100" rotWithShape="0">
                    <a:srgbClr val="000000"/>
                  </a:outerShdw>
                </a:effectLst>
              </a:rPr>
              <a:t>M</a:t>
            </a:r>
            <a:r>
              <a:rPr altLang="en-US" b="1" sz="4400" lang="en-US">
                <a:solidFill>
                  <a:srgbClr val="FF6600"/>
                </a:solidFill>
                <a:effectLst>
                  <a:outerShdw algn="br" blurRad="38100" dir="2700000" dist="38100" rotWithShape="0">
                    <a:srgbClr val="000000"/>
                  </a:outerShdw>
                </a:effectLst>
              </a:rPr>
              <a:t>e</a:t>
            </a:r>
            <a:r>
              <a:rPr altLang="en-US" b="1" sz="4400" lang="en-US">
                <a:solidFill>
                  <a:srgbClr val="FF6600"/>
                </a:solidFill>
                <a:effectLst>
                  <a:outerShdw algn="br" blurRad="38100" dir="2700000" dist="38100" rotWithShape="0">
                    <a:srgbClr val="000000"/>
                  </a:outerShdw>
                </a:effectLst>
              </a:rPr>
              <a:t>m</a:t>
            </a:r>
            <a:r>
              <a:rPr altLang="en-US" b="1" sz="4400" lang="en-US">
                <a:solidFill>
                  <a:srgbClr val="FF6600"/>
                </a:solidFill>
                <a:effectLst>
                  <a:outerShdw algn="br" blurRad="38100" dir="2700000" dist="38100" rotWithShape="0">
                    <a:srgbClr val="000000"/>
                  </a:outerShdw>
                </a:effectLst>
              </a:rPr>
              <a:t>o</a:t>
            </a:r>
            <a:r>
              <a:rPr altLang="en-US" b="1" sz="4400" lang="en-US">
                <a:solidFill>
                  <a:srgbClr val="FF6600"/>
                </a:solidFill>
                <a:effectLst>
                  <a:outerShdw algn="br" blurRad="38100" dir="2700000" dist="38100" rotWithShape="0">
                    <a:srgbClr val="000000"/>
                  </a:outerShdw>
                </a:effectLst>
              </a:rPr>
              <a:t>r</a:t>
            </a:r>
            <a:r>
              <a:rPr altLang="en-US" b="1" sz="4400" lang="en-US">
                <a:solidFill>
                  <a:srgbClr val="FF6600"/>
                </a:solidFill>
                <a:effectLst>
                  <a:outerShdw algn="br" blurRad="38100" dir="2700000" dist="38100" rotWithShape="0">
                    <a:srgbClr val="000000"/>
                  </a:outerShdw>
                </a:effectLst>
              </a:rPr>
              <a:t>y</a:t>
            </a:r>
            <a:r>
              <a:rPr altLang="en-US" b="1" sz="4400" lang="en-US">
                <a:solidFill>
                  <a:srgbClr val="FF6600"/>
                </a:solidFill>
                <a:effectLst>
                  <a:outerShdw algn="br" blurRad="38100" dir="2700000" dist="38100" rotWithShape="0">
                    <a:srgbClr val="000000"/>
                  </a:outerShdw>
                </a:effectLst>
              </a:rPr>
              <a:t> </a:t>
            </a:r>
            <a:r>
              <a:rPr altLang="en-US" b="1" sz="4400" lang="en-US">
                <a:solidFill>
                  <a:srgbClr val="FF6600"/>
                </a:solidFill>
                <a:effectLst>
                  <a:outerShdw algn="br" blurRad="38100" dir="2700000" dist="38100" rotWithShape="0">
                    <a:srgbClr val="000000"/>
                  </a:outerShdw>
                </a:effectLst>
              </a:rPr>
              <a:t>I</a:t>
            </a:r>
            <a:r>
              <a:rPr altLang="en-US" b="1" sz="4400" lang="en-US">
                <a:solidFill>
                  <a:srgbClr val="FF6600"/>
                </a:solidFill>
                <a:effectLst>
                  <a:outerShdw algn="br" blurRad="38100" dir="2700000" dist="38100" rotWithShape="0">
                    <a:srgbClr val="000000"/>
                  </a:outerShdw>
                </a:effectLst>
              </a:rPr>
              <a:t>m</a:t>
            </a:r>
            <a:r>
              <a:rPr altLang="en-US" b="1" sz="4400" lang="en-US">
                <a:solidFill>
                  <a:srgbClr val="FF6600"/>
                </a:solidFill>
                <a:effectLst>
                  <a:outerShdw algn="br" blurRad="38100" dir="2700000" dist="38100" rotWithShape="0">
                    <a:srgbClr val="000000"/>
                  </a:outerShdw>
                </a:effectLst>
              </a:rPr>
              <a:t>p</a:t>
            </a:r>
            <a:r>
              <a:rPr altLang="en-US" b="1" sz="4400" lang="en-US">
                <a:solidFill>
                  <a:srgbClr val="FF6600"/>
                </a:solidFill>
                <a:effectLst>
                  <a:outerShdw algn="br" blurRad="38100" dir="2700000" dist="38100" rotWithShape="0">
                    <a:srgbClr val="000000"/>
                  </a:outerShdw>
                </a:effectLst>
              </a:rPr>
              <a:t>r</a:t>
            </a:r>
            <a:r>
              <a:rPr altLang="en-US" b="1" sz="4400" lang="en-US">
                <a:solidFill>
                  <a:srgbClr val="FF6600"/>
                </a:solidFill>
                <a:effectLst>
                  <a:outerShdw algn="br" blurRad="38100" dir="2700000" dist="38100" rotWithShape="0">
                    <a:srgbClr val="000000"/>
                  </a:outerShdw>
                </a:effectLst>
              </a:rPr>
              <a:t>o</a:t>
            </a:r>
            <a:r>
              <a:rPr altLang="en-US" b="1" sz="4400" lang="en-US">
                <a:solidFill>
                  <a:srgbClr val="FF6600"/>
                </a:solidFill>
                <a:effectLst>
                  <a:outerShdw algn="br" blurRad="38100" dir="2700000" dist="38100" rotWithShape="0">
                    <a:srgbClr val="000000"/>
                  </a:outerShdw>
                </a:effectLst>
              </a:rPr>
              <a:t>vement</a:t>
            </a:r>
            <a:r>
              <a:rPr altLang="en-US" b="1" sz="4400" lang="en-US">
                <a:solidFill>
                  <a:srgbClr val="FF6600"/>
                </a:solidFill>
                <a:effectLst>
                  <a:outerShdw algn="br" blurRad="38100" dir="2700000" dist="38100" rotWithShape="0">
                    <a:srgbClr val="000000"/>
                  </a:outerShdw>
                </a:effectLst>
              </a:rPr>
              <a:t>)</a:t>
            </a:r>
            <a:endParaRPr altLang="zh-CN"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41" name=""/>
        <p:cNvGrpSpPr/>
        <p:nvPr/>
      </p:nvGrpSpPr>
      <p:grpSpPr>
        <a:xfrm>
          <a:off x="0" y="0"/>
          <a:ext cx="0" cy="0"/>
          <a:chOff x="0" y="0"/>
          <a:chExt cx="0" cy="0"/>
        </a:xfrm>
      </p:grpSpPr>
      <p:pic>
        <p:nvPicPr>
          <p:cNvPr id="2097152" name=""/>
          <p:cNvPicPr>
            <a:picLocks/>
          </p:cNvPicPr>
          <p:nvPr/>
        </p:nvPicPr>
        <p:blipFill>
          <a:blip xmlns:r="http://schemas.openxmlformats.org/officeDocument/2006/relationships" r:embed="rId1"/>
          <a:stretch>
            <a:fillRect/>
          </a:stretch>
        </p:blipFill>
        <p:spPr>
          <a:xfrm rot="0">
            <a:off x="376147" y="1049365"/>
            <a:ext cx="8482499" cy="4875839"/>
          </a:xfrm>
          <a:prstGeom prst="rec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42" name=""/>
        <p:cNvGrpSpPr/>
        <p:nvPr/>
      </p:nvGrpSpPr>
      <p:grpSpPr>
        <a:xfrm>
          <a:off x="0" y="0"/>
          <a:ext cx="0" cy="0"/>
          <a:chOff x="0" y="0"/>
          <a:chExt cx="0" cy="0"/>
        </a:xfrm>
      </p:grpSpPr>
      <p:sp>
        <p:nvSpPr>
          <p:cNvPr id="1048604" name=""/>
          <p:cNvSpPr>
            <a:spLocks noGrp="1"/>
          </p:cNvSpPr>
          <p:nvPr>
            <p:ph type="title"/>
          </p:nvPr>
        </p:nvSpPr>
        <p:spPr/>
        <p:txBody>
          <a:bodyPr>
            <a:normAutofit fontScale="90000"/>
          </a:bodyPr>
          <a:p>
            <a:pPr algn="ctr">
              <a:lnSpc>
                <a:spcPct val="150000"/>
              </a:lnSpc>
            </a:pPr>
            <a:r>
              <a:rPr altLang="en-US" b="1" lang="en-IN">
                <a:solidFill>
                  <a:srgbClr val="D66565"/>
                </a:solidFill>
                <a:effectLst>
                  <a:outerShdw algn="br" blurRad="38100" dir="2700000" dist="38100" rotWithShape="0">
                    <a:srgbClr val="000000"/>
                  </a:outerShdw>
                </a:effectLst>
              </a:rPr>
              <a:t>स्मृति</a:t>
            </a:r>
            <a:r>
              <a:rPr altLang="en-US" b="1" lang="en-US">
                <a:solidFill>
                  <a:srgbClr val="D66565"/>
                </a:solidFill>
                <a:effectLst>
                  <a:outerShdw algn="br" blurRad="38100" dir="2700000" dist="38100" rotWithShape="0">
                    <a:srgbClr val="000000"/>
                  </a:outerShdw>
                </a:effectLst>
              </a:rPr>
              <a:t> </a:t>
            </a:r>
            <a:r>
              <a:rPr altLang="en-US" b="1" lang="en-IN">
                <a:solidFill>
                  <a:srgbClr val="D66565"/>
                </a:solidFill>
                <a:effectLst>
                  <a:outerShdw algn="br" blurRad="38100" dir="2700000" dist="38100" rotWithShape="0">
                    <a:srgbClr val="000000"/>
                  </a:outerShdw>
                </a:effectLst>
              </a:rPr>
              <a:t>के </a:t>
            </a:r>
            <a:r>
              <a:rPr altLang="en-US" b="1" lang="en-IN">
                <a:solidFill>
                  <a:srgbClr val="D66565"/>
                </a:solidFill>
                <a:effectLst>
                  <a:outerShdw algn="br" blurRad="38100" dir="2700000" dist="38100" rotWithShape="0">
                    <a:srgbClr val="000000"/>
                  </a:outerShdw>
                </a:effectLst>
              </a:rPr>
              <a:t>मॉडल</a:t>
            </a:r>
            <a:r>
              <a:rPr altLang="en-US" b="1" lang="en-US">
                <a:solidFill>
                  <a:srgbClr val="D66565"/>
                </a:solidFill>
                <a:effectLst>
                  <a:outerShdw algn="br" blurRad="38100" dir="2700000" dist="38100" rotWithShape="0">
                    <a:srgbClr val="000000"/>
                  </a:outerShdw>
                </a:effectLst>
              </a:rPr>
              <a:t> </a:t>
            </a:r>
            <a:br>
              <a:rPr altLang="en-US" b="1" lang="en-US">
                <a:solidFill>
                  <a:srgbClr val="D66565"/>
                </a:solidFill>
                <a:effectLst>
                  <a:outerShdw algn="br" blurRad="38100" dir="2700000" dist="38100" rotWithShape="0">
                    <a:srgbClr val="000000"/>
                  </a:outerShdw>
                </a:effectLst>
              </a:rPr>
            </a:br>
            <a:r>
              <a:rPr altLang="en-US" b="1" lang="en-US">
                <a:solidFill>
                  <a:srgbClr val="D66565"/>
                </a:solidFill>
                <a:effectLst>
                  <a:outerShdw algn="br" blurRad="38100" dir="2700000" dist="38100" rotWithShape="0">
                    <a:srgbClr val="000000"/>
                  </a:outerShdw>
                </a:effectLst>
              </a:rPr>
              <a:t>(</a:t>
            </a:r>
            <a:r>
              <a:rPr altLang="en-US" b="1" lang="en-US">
                <a:solidFill>
                  <a:srgbClr val="D66565"/>
                </a:solidFill>
                <a:effectLst>
                  <a:outerShdw algn="br" blurRad="38100" dir="2700000" dist="38100" rotWithShape="0">
                    <a:srgbClr val="000000"/>
                  </a:outerShdw>
                </a:effectLst>
              </a:rPr>
              <a:t>Models </a:t>
            </a:r>
            <a:r>
              <a:rPr altLang="en-US" b="1" lang="en-US">
                <a:solidFill>
                  <a:srgbClr val="D66565"/>
                </a:solidFill>
                <a:effectLst>
                  <a:outerShdw algn="br" blurRad="38100" dir="2700000" dist="38100" rotWithShape="0">
                    <a:srgbClr val="000000"/>
                  </a:outerShdw>
                </a:effectLst>
              </a:rPr>
              <a:t>of </a:t>
            </a:r>
            <a:r>
              <a:rPr altLang="en-US" b="1" lang="en-US">
                <a:solidFill>
                  <a:srgbClr val="D66565"/>
                </a:solidFill>
                <a:effectLst>
                  <a:outerShdw algn="br" blurRad="38100" dir="2700000" dist="38100" rotWithShape="0">
                    <a:srgbClr val="000000"/>
                  </a:outerShdw>
                </a:effectLst>
              </a:rPr>
              <a:t>Memory</a:t>
            </a:r>
            <a:r>
              <a:rPr altLang="en-US" b="1" lang="en-US">
                <a:solidFill>
                  <a:srgbClr val="D66565"/>
                </a:solidFill>
                <a:effectLst>
                  <a:outerShdw algn="br" blurRad="38100" dir="2700000" dist="38100" rotWithShape="0">
                    <a:srgbClr val="000000"/>
                  </a:outerShdw>
                </a:effectLst>
              </a:rPr>
              <a:t>)</a:t>
            </a:r>
            <a:endParaRPr b="1" lang="en-IN">
              <a:solidFill>
                <a:srgbClr val="D66565"/>
              </a:solidFill>
            </a:endParaRPr>
          </a:p>
        </p:txBody>
      </p:sp>
      <p:sp>
        <p:nvSpPr>
          <p:cNvPr id="1048605" name=""/>
          <p:cNvSpPr>
            <a:spLocks noGrp="1"/>
          </p:cNvSpPr>
          <p:nvPr>
            <p:ph idx="1"/>
          </p:nvPr>
        </p:nvSpPr>
        <p:spPr>
          <a:xfrm>
            <a:off x="991826" y="2136481"/>
            <a:ext cx="7264110" cy="4040482"/>
          </a:xfrm>
        </p:spPr>
        <p:txBody>
          <a:bodyPr/>
          <a:p>
            <a:pPr>
              <a:lnSpc>
                <a:spcPct val="150000"/>
              </a:lnSpc>
            </a:pPr>
            <a:r>
              <a:rPr altLang="en-US" sz="2400" lang="en-IN">
                <a:effectLst>
                  <a:outerShdw algn="br" blurRad="38100" dir="2700000" dist="38100" rotWithShape="0">
                    <a:srgbClr val="000000"/>
                  </a:outerShdw>
                </a:effectLst>
              </a:rPr>
              <a:t>स्मृति</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के</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मॉडल</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अल्पकालिक</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स्मृति </a:t>
            </a:r>
            <a:r>
              <a:rPr altLang="en-US" sz="2400" lang="en-IN">
                <a:effectLst>
                  <a:outerShdw algn="br" blurRad="38100" dir="2700000" dist="38100" rotWithShape="0">
                    <a:srgbClr val="000000"/>
                  </a:outerShdw>
                </a:effectLst>
              </a:rPr>
              <a:t>से</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दीर्घकालिक</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स्मृति </a:t>
            </a:r>
            <a:r>
              <a:rPr altLang="en-US" sz="2400" lang="en-IN">
                <a:effectLst>
                  <a:outerShdw algn="br" blurRad="38100" dir="2700000" dist="38100" rotWithShape="0">
                    <a:srgbClr val="000000"/>
                  </a:outerShdw>
                </a:effectLst>
              </a:rPr>
              <a:t>तक</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जानकारी</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स्थानांतरित </a:t>
            </a:r>
            <a:r>
              <a:rPr altLang="en-US" sz="2400" lang="en-IN">
                <a:effectLst>
                  <a:outerShdw algn="br" blurRad="38100" dir="2700000" dist="38100" rotWithShape="0">
                    <a:srgbClr val="000000"/>
                  </a:outerShdw>
                </a:effectLst>
              </a:rPr>
              <a:t>करने</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में </a:t>
            </a:r>
            <a:r>
              <a:rPr altLang="en-US" sz="2400" lang="en-IN">
                <a:effectLst>
                  <a:outerShdw algn="br" blurRad="38100" dir="2700000" dist="38100" rotWithShape="0">
                    <a:srgbClr val="000000"/>
                  </a:outerShdw>
                </a:effectLst>
              </a:rPr>
              <a:t>पूर्वाभ</a:t>
            </a:r>
            <a:r>
              <a:rPr altLang="en-US" sz="2400" lang="en-IN">
                <a:effectLst>
                  <a:outerShdw algn="br" blurRad="38100" dir="2700000" dist="38100" rotWithShape="0">
                    <a:srgbClr val="000000"/>
                  </a:outerShdw>
                </a:effectLst>
              </a:rPr>
              <a:t>्य</a:t>
            </a:r>
            <a:r>
              <a:rPr altLang="en-US" sz="2400" lang="en-IN">
                <a:effectLst>
                  <a:outerShdw algn="br" blurRad="38100" dir="2700000" dist="38100" rotWithShape="0">
                    <a:srgbClr val="000000"/>
                  </a:outerShdw>
                </a:effectLst>
              </a:rPr>
              <a:t>ास</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के</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कार्य</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पर</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जो</a:t>
            </a:r>
            <a:r>
              <a:rPr altLang="en-US" sz="2400" lang="en-IN">
                <a:effectLst>
                  <a:outerShdw algn="br" blurRad="38100" dir="2700000" dist="38100" rotWithShape="0">
                    <a:srgbClr val="000000"/>
                  </a:outerShdw>
                </a:effectLst>
              </a:rPr>
              <a:t>र</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देते </a:t>
            </a:r>
            <a:r>
              <a:rPr altLang="en-US" sz="2400" lang="en-IN">
                <a:effectLst>
                  <a:outerShdw algn="br" blurRad="38100" dir="2700000" dist="38100" rotWithShape="0">
                    <a:srgbClr val="000000"/>
                  </a:outerShdw>
                </a:effectLst>
              </a:rPr>
              <a:t>हैं</a:t>
            </a:r>
            <a:r>
              <a:rPr altLang="en-US" sz="2400" lang="en-IN">
                <a:effectLst>
                  <a:outerShdw algn="br" blurRad="38100" dir="2700000" dist="38100" rotWithShape="0">
                    <a:srgbClr val="000000"/>
                  </a:outerShdw>
                </a:effectLst>
              </a:rPr>
              <a:t>।</a:t>
            </a:r>
            <a:endParaRPr lang="en-IN"/>
          </a:p>
          <a:p>
            <a:pPr>
              <a:lnSpc>
                <a:spcPct val="150000"/>
              </a:lnSpc>
            </a:pPr>
            <a:r>
              <a:rPr altLang="en-US" sz="2400" lang="en-IN">
                <a:effectLst>
                  <a:outerShdw algn="br" blurRad="38100" dir="2700000" dist="38100" rotWithShape="0">
                    <a:srgbClr val="000000"/>
                  </a:outerShdw>
                </a:effectLst>
              </a:rPr>
              <a:t>स्मृति</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संज्ञानात्मक</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प्रक्रिया</a:t>
            </a:r>
            <a:r>
              <a:rPr altLang="en-US" sz="2400" lang="en-IN">
                <a:effectLst>
                  <a:outerShdw algn="br" blurRad="38100" dir="2700000" dist="38100" rotWithShape="0">
                    <a:srgbClr val="000000"/>
                  </a:outerShdw>
                </a:effectLst>
              </a:rPr>
              <a:t>ओं</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का</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केन्द्रीय </a:t>
            </a:r>
            <a:r>
              <a:rPr altLang="en-US" sz="2400" lang="en-IN">
                <a:effectLst>
                  <a:outerShdw algn="br" blurRad="38100" dir="2700000" dist="38100" rotWithShape="0">
                    <a:srgbClr val="000000"/>
                  </a:outerShdw>
                </a:effectLst>
              </a:rPr>
              <a:t>बिंदु</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है</a:t>
            </a:r>
            <a:r>
              <a:rPr altLang="en-US" sz="2400" lang="en-IN">
                <a:effectLst>
                  <a:outerShdw algn="br" blurRad="38100" dir="2700000" dist="38100" rotWithShape="0">
                    <a:srgbClr val="000000"/>
                  </a:outerShdw>
                </a:effectLst>
              </a:rPr>
              <a:t>।</a:t>
            </a:r>
            <a:endParaRPr lang="en-IN"/>
          </a:p>
          <a:p>
            <a:pPr>
              <a:lnSpc>
                <a:spcPct val="150000"/>
              </a:lnSpc>
            </a:pPr>
            <a:r>
              <a:rPr altLang="en-US" sz="2400" lang="en-IN">
                <a:effectLst>
                  <a:outerShdw algn="br" blurRad="38100" dir="2700000" dist="38100" rotWithShape="0">
                    <a:srgbClr val="000000"/>
                  </a:outerShdw>
                </a:effectLst>
              </a:rPr>
              <a:t>स्मृति</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के</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कुछ</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मॉडल</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अग्रलिखित</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हैं</a:t>
            </a:r>
            <a:r>
              <a:rPr altLang="en-US" sz="2400" lang="en-IN">
                <a:effectLst>
                  <a:outerShdw algn="br" blurRad="38100" dir="2700000" dist="38100" rotWithShape="0">
                    <a:srgbClr val="000000"/>
                  </a:outerShdw>
                </a:effectLst>
              </a:rPr>
              <a:t>।</a:t>
            </a:r>
            <a:endParaRPr lang="en-IN"/>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43" name=""/>
        <p:cNvGrpSpPr/>
        <p:nvPr/>
      </p:nvGrpSpPr>
      <p:grpSpPr>
        <a:xfrm>
          <a:off x="0" y="0"/>
          <a:ext cx="0" cy="0"/>
          <a:chOff x="0" y="0"/>
          <a:chExt cx="0" cy="0"/>
        </a:xfrm>
      </p:grpSpPr>
      <p:sp>
        <p:nvSpPr>
          <p:cNvPr id="1048606" name=""/>
          <p:cNvSpPr>
            <a:spLocks noGrp="1"/>
          </p:cNvSpPr>
          <p:nvPr>
            <p:ph type="title"/>
          </p:nvPr>
        </p:nvSpPr>
        <p:spPr/>
        <p:txBody>
          <a:bodyPr>
            <a:normAutofit fontScale="90000"/>
          </a:bodyPr>
          <a:p>
            <a:pPr algn="ctr">
              <a:lnSpc>
                <a:spcPct val="150000"/>
              </a:lnSpc>
            </a:pPr>
            <a:r>
              <a:rPr b="1" sz="4000" lang="en-US">
                <a:solidFill>
                  <a:srgbClr val="0070C0"/>
                </a:solidFill>
                <a:effectLst>
                  <a:outerShdw algn="br" blurRad="38100" dir="2700000" dist="38100" rotWithShape="0">
                    <a:srgbClr val="000000"/>
                  </a:outerShdw>
                </a:effectLst>
              </a:rPr>
              <a:t>1</a:t>
            </a:r>
            <a:r>
              <a:rPr b="1" sz="4000" lang="en-US">
                <a:solidFill>
                  <a:srgbClr val="0070C0"/>
                </a:solidFill>
                <a:effectLst>
                  <a:outerShdw algn="br" blurRad="38100" dir="2700000" dist="38100" rotWithShape="0">
                    <a:srgbClr val="000000"/>
                  </a:outerShdw>
                </a:effectLst>
              </a:rPr>
              <a:t>.</a:t>
            </a:r>
            <a:r>
              <a:rPr b="1" sz="4000" lang="en-US">
                <a:solidFill>
                  <a:srgbClr val="0070C0"/>
                </a:solidFill>
                <a:effectLst>
                  <a:outerShdw algn="br" blurRad="38100" dir="2700000" dist="38100" rotWithShape="0">
                    <a:srgbClr val="000000"/>
                  </a:outerShdw>
                </a:effectLst>
              </a:rPr>
              <a:t> </a:t>
            </a:r>
            <a:r>
              <a:rPr altLang="en-US" b="1" sz="4000" lang="en-IN">
                <a:solidFill>
                  <a:srgbClr val="0070C0"/>
                </a:solidFill>
                <a:effectLst>
                  <a:outerShdw algn="br" blurRad="38100" dir="2700000" dist="38100" rotWithShape="0">
                    <a:srgbClr val="000000"/>
                  </a:outerShdw>
                </a:effectLst>
              </a:rPr>
              <a:t>बाघ </a:t>
            </a:r>
            <a:r>
              <a:rPr altLang="en-US" b="1" sz="4000" lang="en-IN">
                <a:solidFill>
                  <a:srgbClr val="0070C0"/>
                </a:solidFill>
                <a:effectLst>
                  <a:outerShdw algn="br" blurRad="38100" dir="2700000" dist="38100" rotWithShape="0">
                    <a:srgbClr val="000000"/>
                  </a:outerShdw>
                </a:effectLst>
              </a:rPr>
              <a:t>एवं</a:t>
            </a:r>
            <a:r>
              <a:rPr altLang="en-US" b="1" sz="4000" lang="en-US">
                <a:solidFill>
                  <a:srgbClr val="0070C0"/>
                </a:solidFill>
                <a:effectLst>
                  <a:outerShdw algn="br" blurRad="38100" dir="2700000" dist="38100" rotWithShape="0">
                    <a:srgbClr val="000000"/>
                  </a:outerShdw>
                </a:effectLst>
              </a:rPr>
              <a:t> </a:t>
            </a:r>
            <a:r>
              <a:rPr altLang="en-US" b="1" sz="4000" lang="en-IN">
                <a:solidFill>
                  <a:srgbClr val="0070C0"/>
                </a:solidFill>
                <a:effectLst>
                  <a:outerShdw algn="br" blurRad="38100" dir="2700000" dist="38100" rotWithShape="0">
                    <a:srgbClr val="000000"/>
                  </a:outerShdw>
                </a:effectLst>
              </a:rPr>
              <a:t>नॉरमन </a:t>
            </a:r>
            <a:r>
              <a:rPr altLang="en-US" b="1" sz="4000" lang="en-IN">
                <a:solidFill>
                  <a:srgbClr val="0070C0"/>
                </a:solidFill>
                <a:effectLst>
                  <a:outerShdw algn="br" blurRad="38100" dir="2700000" dist="38100" rotWithShape="0">
                    <a:srgbClr val="000000"/>
                  </a:outerShdw>
                </a:effectLst>
              </a:rPr>
              <a:t>मॉडल</a:t>
            </a:r>
            <a:br>
              <a:rPr altLang="en-US" b="1" sz="4000" lang="en-US">
                <a:solidFill>
                  <a:srgbClr val="0070C0"/>
                </a:solidFill>
                <a:effectLst>
                  <a:outerShdw algn="br" blurRad="38100" dir="2700000" dist="38100" rotWithShape="0">
                    <a:srgbClr val="000000"/>
                  </a:outerShdw>
                </a:effectLst>
              </a:rPr>
            </a:br>
            <a:r>
              <a:rPr altLang="en-US" b="1" sz="4000" lang="en-US">
                <a:solidFill>
                  <a:srgbClr val="0070C0"/>
                </a:solidFill>
                <a:effectLst>
                  <a:outerShdw algn="br" blurRad="38100" dir="2700000" dist="38100" rotWithShape="0">
                    <a:srgbClr val="000000"/>
                  </a:outerShdw>
                </a:effectLst>
              </a:rPr>
              <a:t>(</a:t>
            </a:r>
            <a:r>
              <a:rPr altLang="en-US" b="1" sz="4000" lang="en-US">
                <a:solidFill>
                  <a:srgbClr val="0070C0"/>
                </a:solidFill>
                <a:effectLst>
                  <a:outerShdw algn="br" blurRad="38100" dir="2700000" dist="38100" rotWithShape="0">
                    <a:srgbClr val="000000"/>
                  </a:outerShdw>
                </a:effectLst>
              </a:rPr>
              <a:t>Waugh</a:t>
            </a:r>
            <a:r>
              <a:rPr altLang="en-US" b="1" sz="4000" lang="en-US">
                <a:solidFill>
                  <a:srgbClr val="0070C0"/>
                </a:solidFill>
                <a:effectLst>
                  <a:outerShdw algn="br" blurRad="38100" dir="2700000" dist="38100" rotWithShape="0">
                    <a:srgbClr val="000000"/>
                  </a:outerShdw>
                </a:effectLst>
              </a:rPr>
              <a:t> </a:t>
            </a:r>
            <a:r>
              <a:rPr altLang="en-US" b="1" sz="4000" lang="en-US">
                <a:solidFill>
                  <a:srgbClr val="0070C0"/>
                </a:solidFill>
                <a:effectLst>
                  <a:outerShdw algn="br" blurRad="38100" dir="2700000" dist="38100" rotWithShape="0">
                    <a:srgbClr val="000000"/>
                  </a:outerShdw>
                </a:effectLst>
              </a:rPr>
              <a:t>&amp;</a:t>
            </a:r>
            <a:r>
              <a:rPr altLang="en-US" b="1" sz="4000" lang="en-US">
                <a:solidFill>
                  <a:srgbClr val="0070C0"/>
                </a:solidFill>
                <a:effectLst>
                  <a:outerShdw algn="br" blurRad="38100" dir="2700000" dist="38100" rotWithShape="0">
                    <a:srgbClr val="000000"/>
                  </a:outerShdw>
                </a:effectLst>
              </a:rPr>
              <a:t> </a:t>
            </a:r>
            <a:r>
              <a:rPr altLang="en-US" b="1" sz="4000" lang="en-US">
                <a:solidFill>
                  <a:srgbClr val="0070C0"/>
                </a:solidFill>
                <a:effectLst>
                  <a:outerShdw algn="br" blurRad="38100" dir="2700000" dist="38100" rotWithShape="0">
                    <a:srgbClr val="000000"/>
                  </a:outerShdw>
                </a:effectLst>
              </a:rPr>
              <a:t>Norman's </a:t>
            </a:r>
            <a:r>
              <a:rPr altLang="en-US" b="1" sz="4000" lang="en-US">
                <a:solidFill>
                  <a:srgbClr val="0070C0"/>
                </a:solidFill>
                <a:effectLst>
                  <a:outerShdw algn="br" blurRad="38100" dir="2700000" dist="38100" rotWithShape="0">
                    <a:srgbClr val="000000"/>
                  </a:outerShdw>
                </a:effectLst>
              </a:rPr>
              <a:t>M</a:t>
            </a:r>
            <a:r>
              <a:rPr altLang="en-US" b="1" sz="4000" lang="en-US">
                <a:solidFill>
                  <a:srgbClr val="0070C0"/>
                </a:solidFill>
                <a:effectLst>
                  <a:outerShdw algn="br" blurRad="38100" dir="2700000" dist="38100" rotWithShape="0">
                    <a:srgbClr val="000000"/>
                  </a:outerShdw>
                </a:effectLst>
              </a:rPr>
              <a:t>o</a:t>
            </a:r>
            <a:r>
              <a:rPr altLang="en-US" b="1" sz="4000" lang="en-US">
                <a:solidFill>
                  <a:srgbClr val="0070C0"/>
                </a:solidFill>
                <a:effectLst>
                  <a:outerShdw algn="br" blurRad="38100" dir="2700000" dist="38100" rotWithShape="0">
                    <a:srgbClr val="000000"/>
                  </a:outerShdw>
                </a:effectLst>
              </a:rPr>
              <a:t>d</a:t>
            </a:r>
            <a:r>
              <a:rPr altLang="en-US" b="1" sz="4000" lang="en-US">
                <a:solidFill>
                  <a:srgbClr val="0070C0"/>
                </a:solidFill>
                <a:effectLst>
                  <a:outerShdw algn="br" blurRad="38100" dir="2700000" dist="38100" rotWithShape="0">
                    <a:srgbClr val="000000"/>
                  </a:outerShdw>
                </a:effectLst>
              </a:rPr>
              <a:t>e</a:t>
            </a:r>
            <a:r>
              <a:rPr altLang="en-US" b="1" sz="4000" lang="en-US">
                <a:solidFill>
                  <a:srgbClr val="0070C0"/>
                </a:solidFill>
                <a:effectLst>
                  <a:outerShdw algn="br" blurRad="38100" dir="2700000" dist="38100" rotWithShape="0">
                    <a:srgbClr val="000000"/>
                  </a:outerShdw>
                </a:effectLst>
              </a:rPr>
              <a:t>l</a:t>
            </a:r>
            <a:r>
              <a:rPr altLang="en-US" b="1" sz="4000" lang="en-US">
                <a:solidFill>
                  <a:srgbClr val="0070C0"/>
                </a:solidFill>
                <a:effectLst>
                  <a:outerShdw algn="br" blurRad="38100" dir="2700000" dist="38100" rotWithShape="0">
                    <a:srgbClr val="000000"/>
                  </a:outerShdw>
                </a:effectLst>
              </a:rPr>
              <a:t>)</a:t>
            </a:r>
            <a:endParaRPr lang="en-IN">
              <a:solidFill>
                <a:srgbClr val="0070C0"/>
              </a:solidFill>
            </a:endParaRPr>
          </a:p>
        </p:txBody>
      </p:sp>
      <p:sp>
        <p:nvSpPr>
          <p:cNvPr id="1048607" name=""/>
          <p:cNvSpPr>
            <a:spLocks noGrp="1"/>
          </p:cNvSpPr>
          <p:nvPr>
            <p:ph idx="1"/>
          </p:nvPr>
        </p:nvSpPr>
        <p:spPr>
          <a:xfrm>
            <a:off x="628650" y="1955148"/>
            <a:ext cx="7886700" cy="4221815"/>
          </a:xfrm>
        </p:spPr>
        <p:txBody>
          <a:bodyPr/>
          <a:p>
            <a:pPr>
              <a:lnSpc>
                <a:spcPct val="150000"/>
              </a:lnSpc>
            </a:pPr>
            <a:r>
              <a:rPr altLang="en-US" sz="2400" lang="en-IN">
                <a:effectLst>
                  <a:outerShdw algn="br" blurRad="38100" dir="2700000" dist="38100" rotWithShape="0">
                    <a:srgbClr val="000000"/>
                  </a:outerShdw>
                </a:effectLst>
              </a:rPr>
              <a:t>स्मृति</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के</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इस</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मॉडल</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का</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प्रतिपादन </a:t>
            </a:r>
            <a:r>
              <a:rPr altLang="en-US" b="1" sz="2400" lang="en-IN">
                <a:effectLst>
                  <a:outerShdw algn="br" blurRad="38100" dir="2700000" dist="38100" rotWithShape="0">
                    <a:srgbClr val="000000"/>
                  </a:outerShdw>
                </a:effectLst>
              </a:rPr>
              <a:t>बाघ</a:t>
            </a:r>
            <a:r>
              <a:rPr altLang="en-US" b="1" sz="2400" lang="en-US">
                <a:effectLst>
                  <a:outerShdw algn="br" blurRad="38100" dir="2700000" dist="38100" rotWithShape="0">
                    <a:srgbClr val="000000"/>
                  </a:outerShdw>
                </a:effectLst>
              </a:rPr>
              <a:t> </a:t>
            </a:r>
            <a:r>
              <a:rPr altLang="en-US" b="1" sz="2400" lang="en-IN">
                <a:effectLst>
                  <a:outerShdw algn="br" blurRad="38100" dir="2700000" dist="38100" rotWithShape="0">
                    <a:srgbClr val="000000"/>
                  </a:outerShdw>
                </a:effectLst>
              </a:rPr>
              <a:t>एवं </a:t>
            </a:r>
            <a:r>
              <a:rPr altLang="en-US" b="1" sz="2400" lang="en-IN">
                <a:effectLst>
                  <a:outerShdw algn="br" blurRad="38100" dir="2700000" dist="38100" rotWithShape="0">
                    <a:srgbClr val="000000"/>
                  </a:outerShdw>
                </a:effectLst>
              </a:rPr>
              <a:t>नॉरमन</a:t>
            </a:r>
            <a:r>
              <a:rPr altLang="en-US" b="1" sz="2400" lang="en-US">
                <a:effectLst>
                  <a:outerShdw algn="br" blurRad="38100" dir="2700000" dist="38100" rotWithShape="0">
                    <a:srgbClr val="000000"/>
                  </a:outerShdw>
                </a:effectLst>
              </a:rPr>
              <a:t>,</a:t>
            </a:r>
            <a:r>
              <a:rPr altLang="en-US" b="1" sz="2400" lang="en-US">
                <a:effectLst>
                  <a:outerShdw algn="br" blurRad="38100" dir="2700000" dist="38100" rotWithShape="0">
                    <a:srgbClr val="000000"/>
                  </a:outerShdw>
                </a:effectLst>
              </a:rPr>
              <a:t> </a:t>
            </a:r>
            <a:r>
              <a:rPr altLang="en-US" b="1" sz="2400" lang="en-US">
                <a:effectLst>
                  <a:outerShdw algn="br" blurRad="38100" dir="2700000" dist="38100" rotWithShape="0">
                    <a:srgbClr val="000000"/>
                  </a:outerShdw>
                </a:effectLst>
              </a:rPr>
              <a:t>1</a:t>
            </a:r>
            <a:r>
              <a:rPr altLang="en-US" b="1" sz="2400" lang="en-US">
                <a:effectLst>
                  <a:outerShdw algn="br" blurRad="38100" dir="2700000" dist="38100" rotWithShape="0">
                    <a:srgbClr val="000000"/>
                  </a:outerShdw>
                </a:effectLst>
              </a:rPr>
              <a:t>9</a:t>
            </a:r>
            <a:r>
              <a:rPr altLang="en-US" b="1" sz="2400" lang="en-US">
                <a:effectLst>
                  <a:outerShdw algn="br" blurRad="38100" dir="2700000" dist="38100" rotWithShape="0">
                    <a:srgbClr val="000000"/>
                  </a:outerShdw>
                </a:effectLst>
              </a:rPr>
              <a:t>6</a:t>
            </a:r>
            <a:r>
              <a:rPr altLang="en-US" b="1" sz="2400" lang="en-US">
                <a:effectLst>
                  <a:outerShdw algn="br" blurRad="38100" dir="2700000" dist="38100" rotWithShape="0">
                    <a:srgbClr val="000000"/>
                  </a:outerShdw>
                </a:effectLst>
              </a:rPr>
              <a:t>5</a:t>
            </a:r>
            <a:r>
              <a:rPr altLang="en-US" b="1"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में</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किया</a:t>
            </a:r>
            <a:r>
              <a:rPr altLang="en-US" b="0" sz="2400" lang="en-IN">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a:t>
            </a:r>
            <a:endParaRPr lang="en-IN"/>
          </a:p>
          <a:p>
            <a:pPr>
              <a:lnSpc>
                <a:spcPct val="150000"/>
              </a:lnSpc>
            </a:pPr>
            <a:r>
              <a:rPr altLang="en-US" b="0" sz="2400" lang="en-IN">
                <a:effectLst>
                  <a:outerShdw algn="br" blurRad="38100" dir="2700000" dist="38100" rotWithShape="0">
                    <a:srgbClr val="000000"/>
                  </a:outerShdw>
                </a:effectLst>
              </a:rPr>
              <a:t>इस</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मॉडल</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अनुसार </a:t>
            </a:r>
            <a:r>
              <a:rPr altLang="en-US" b="0" sz="2400" lang="en-IN">
                <a:effectLst>
                  <a:outerShdw algn="br" blurRad="38100" dir="2700000" dist="38100" rotWithShape="0">
                    <a:srgbClr val="000000"/>
                  </a:outerShdw>
                </a:effectLst>
              </a:rPr>
              <a:t>जब</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व्यक</a:t>
            </a:r>
            <a:r>
              <a:rPr altLang="en-US" b="0" sz="2400" lang="en-IN">
                <a:effectLst>
                  <a:outerShdw algn="br" blurRad="38100" dir="2700000" dist="38100" rotWithShape="0">
                    <a:srgbClr val="000000"/>
                  </a:outerShdw>
                </a:effectLst>
              </a:rPr>
              <a:t>्त</a:t>
            </a:r>
            <a:r>
              <a:rPr altLang="en-US" b="0" sz="2400" lang="en-IN">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किस</a:t>
            </a:r>
            <a:r>
              <a:rPr altLang="en-US" b="0" sz="2400" lang="en-IN">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उद्दीपक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प्रत्यक्षीकरण</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करता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 </a:t>
            </a:r>
            <a:r>
              <a:rPr altLang="en-US" b="0" sz="2400" lang="en-IN">
                <a:effectLst>
                  <a:outerShdw algn="br" blurRad="38100" dir="2700000" dist="38100" rotWithShape="0">
                    <a:srgbClr val="000000"/>
                  </a:outerShdw>
                </a:effectLst>
              </a:rPr>
              <a:t>तो </a:t>
            </a:r>
            <a:r>
              <a:rPr altLang="en-US" b="0" sz="2400" lang="en-IN">
                <a:effectLst>
                  <a:outerShdw algn="br" blurRad="38100" dir="2700000" dist="38100" rotWithShape="0">
                    <a:srgbClr val="000000"/>
                  </a:outerShdw>
                </a:effectLst>
              </a:rPr>
              <a:t>सर्वप्रथम</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उसका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प्रवे</a:t>
            </a:r>
            <a:r>
              <a:rPr altLang="en-US" b="0" sz="2400" lang="en-IN">
                <a:effectLst>
                  <a:outerShdw algn="br" blurRad="38100" dir="2700000" dist="38100" rotWithShape="0">
                    <a:srgbClr val="000000"/>
                  </a:outerShdw>
                </a:effectLst>
              </a:rPr>
              <a:t>श</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प्राथमिक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स्मृति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में</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 </a:t>
            </a:r>
            <a:r>
              <a:rPr altLang="en-US" b="0" sz="2400" lang="en-IN">
                <a:effectLst>
                  <a:outerShdw algn="br" blurRad="38100" dir="2700000" dist="38100" rotWithShape="0">
                    <a:srgbClr val="000000"/>
                  </a:outerShdw>
                </a:effectLst>
              </a:rPr>
              <a:t>तथा</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उसका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अभ्यास</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न</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होने</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कारण</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उसका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विस्म</a:t>
            </a:r>
            <a:r>
              <a:rPr altLang="en-US" b="0" sz="2400" lang="en-IN">
                <a:effectLst>
                  <a:outerShdw algn="br" blurRad="38100" dir="2700000" dist="38100" rotWithShape="0">
                    <a:srgbClr val="000000"/>
                  </a:outerShdw>
                </a:effectLst>
              </a:rPr>
              <a:t>रण</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जाता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a:t>
            </a:r>
            <a:r>
              <a:rPr altLang="en-US" b="0" sz="2400" lang="en-IN">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जब</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उस</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उद्दीपक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अभ्यास</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जाता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a:t>
            </a:r>
            <a:r>
              <a:rPr altLang="en-US" b="0" sz="2400" lang="en-US">
                <a:effectLst>
                  <a:outerShdw algn="br" blurRad="38100" dir="2700000" dist="38100" rotWithShape="0">
                    <a:srgbClr val="000000"/>
                  </a:outerShdw>
                </a:effectLst>
              </a:rPr>
              <a:t> तो</a:t>
            </a:r>
            <a:r>
              <a:rPr altLang="en-US" b="0" sz="2400" lang="en-US">
                <a:effectLst>
                  <a:outerShdw algn="br" blurRad="38100" dir="2700000" dist="38100" rotWithShape="0">
                    <a:srgbClr val="000000"/>
                  </a:outerShdw>
                </a:effectLst>
              </a:rPr>
              <a:t> वह</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प्राथमिक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स्मृति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में</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बना</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रह</a:t>
            </a:r>
            <a:r>
              <a:rPr altLang="en-US" b="0" sz="2400" lang="en-IN">
                <a:effectLst>
                  <a:outerShdw algn="br" blurRad="38100" dir="2700000" dist="38100" rotWithShape="0">
                    <a:srgbClr val="000000"/>
                  </a:outerShdw>
                </a:effectLst>
              </a:rPr>
              <a:t>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a:t>
            </a:r>
            <a:r>
              <a:rPr altLang="en-US" b="0" sz="2400" lang="en-US">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गौण</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स्मृति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में</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भी</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उसके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प्रवेश</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संभावना</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बढ़</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जाती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a:t>
            </a:r>
            <a:r>
              <a:rPr altLang="en-US" b="0" sz="2400" lang="en-IN">
                <a:effectLst>
                  <a:outerShdw algn="br" blurRad="38100" dir="2700000" dist="38100" rotWithShape="0">
                    <a:srgbClr val="000000"/>
                  </a:outerShdw>
                </a:effectLst>
              </a:rPr>
              <a:t>।</a:t>
            </a:r>
            <a:endParaRPr lang="en-IN"/>
          </a:p>
          <a:p>
            <a:pPr>
              <a:lnSpc>
                <a:spcPct val="150000"/>
              </a:lnSpc>
            </a:pPr>
            <a:r>
              <a:rPr altLang="en-US" b="0" sz="2400" lang="en-IN">
                <a:effectLst>
                  <a:outerShdw algn="br" blurRad="38100" dir="2700000" dist="38100" rotWithShape="0">
                    <a:srgbClr val="000000"/>
                  </a:outerShdw>
                </a:effectLst>
              </a:rPr>
              <a:t>एक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बार</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जब</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a:t>
            </a:r>
            <a:r>
              <a:rPr altLang="en-US" b="0" sz="2400" lang="en-IN">
                <a:effectLst>
                  <a:outerShdw algn="br" blurRad="38100" dir="2700000" dist="38100" rotWithShape="0">
                    <a:srgbClr val="000000"/>
                  </a:outerShdw>
                </a:effectLst>
              </a:rPr>
              <a:t>ई</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सूचना</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प्राथमिक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स्मृति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में</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प्रवे</a:t>
            </a:r>
            <a:r>
              <a:rPr altLang="en-US" b="0" sz="2400" lang="en-IN">
                <a:effectLst>
                  <a:outerShdw algn="br" blurRad="38100" dir="2700000" dist="38100" rotWithShape="0">
                    <a:srgbClr val="000000"/>
                  </a:outerShdw>
                </a:effectLst>
              </a:rPr>
              <a:t>श</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करती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उसे</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वह</a:t>
            </a:r>
            <a:r>
              <a:rPr altLang="en-US" b="0" sz="2400" lang="en-IN">
                <a:effectLst>
                  <a:outerShdw algn="br" blurRad="38100" dir="2700000" dist="38100" rotWithShape="0">
                    <a:srgbClr val="000000"/>
                  </a:outerShdw>
                </a:effectLst>
              </a:rPr>
              <a:t>ा</a:t>
            </a:r>
            <a:r>
              <a:rPr altLang="en-US" b="0" sz="2400" lang="en-IN">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संग्रह</a:t>
            </a:r>
            <a:r>
              <a:rPr altLang="en-US" b="0" sz="2400" lang="en-IN">
                <a:effectLst>
                  <a:outerShdw algn="br" blurRad="38100" dir="2700000" dist="38100" rotWithShape="0">
                    <a:srgbClr val="000000"/>
                  </a:outerShdw>
                </a:effectLst>
              </a:rPr>
              <a:t>ण</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करने</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लिए</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अभ्यास</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आवयश्कता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नहीं</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होती</a:t>
            </a:r>
            <a:r>
              <a:rPr altLang="en-US" b="0" sz="2400" lang="en-US">
                <a:effectLst>
                  <a:outerShdw algn="br" blurRad="38100" dir="2700000" dist="38100" rotWithShape="0">
                    <a:srgbClr val="000000"/>
                  </a:outerShdw>
                </a:effectLst>
              </a:rPr>
              <a:t> है</a:t>
            </a:r>
            <a:r>
              <a:rPr altLang="en-US" b="0" sz="2400" lang="en-IN">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a:t>
            </a:r>
            <a:endParaRPr lang="en-IN"/>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44" name=""/>
        <p:cNvGrpSpPr/>
        <p:nvPr/>
      </p:nvGrpSpPr>
      <p:grpSpPr>
        <a:xfrm>
          <a:off x="0" y="0"/>
          <a:ext cx="0" cy="0"/>
          <a:chOff x="0" y="0"/>
          <a:chExt cx="0" cy="0"/>
        </a:xfrm>
      </p:grpSpPr>
      <p:sp>
        <p:nvSpPr>
          <p:cNvPr id="1048608" name=""/>
          <p:cNvSpPr>
            <a:spLocks noGrp="1"/>
          </p:cNvSpPr>
          <p:nvPr>
            <p:ph idx="1"/>
          </p:nvPr>
        </p:nvSpPr>
        <p:spPr>
          <a:xfrm>
            <a:off x="628650" y="802391"/>
            <a:ext cx="7886700" cy="5374572"/>
          </a:xfrm>
        </p:spPr>
        <p:txBody>
          <a:bodyPr/>
          <a:p>
            <a:pPr>
              <a:lnSpc>
                <a:spcPct val="150000"/>
              </a:lnSpc>
            </a:pPr>
            <a:r>
              <a:rPr altLang="en-US" sz="2400" lang="en-IN">
                <a:effectLst>
                  <a:outerShdw algn="br" blurRad="38100" dir="2700000" dist="38100" rotWithShape="0">
                    <a:srgbClr val="000000"/>
                  </a:outerShdw>
                </a:effectLst>
              </a:rPr>
              <a:t>जब</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व्यक्त</a:t>
            </a:r>
            <a:r>
              <a:rPr altLang="en-US" sz="2400" lang="en-IN">
                <a:effectLst>
                  <a:outerShdw algn="br" blurRad="38100" dir="2700000" dist="38100" rotWithShape="0">
                    <a:srgbClr val="000000"/>
                  </a:outerShdw>
                </a:effectLst>
              </a:rPr>
              <a:t>ि</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उसी</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समा</a:t>
            </a:r>
            <a:r>
              <a:rPr altLang="en-US" sz="2400" lang="en-IN">
                <a:effectLst>
                  <a:outerShdw algn="br" blurRad="38100" dir="2700000" dist="38100" rotWithShape="0">
                    <a:srgbClr val="000000"/>
                  </a:outerShdw>
                </a:effectLst>
              </a:rPr>
              <a:t>न</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परिस्थि</a:t>
            </a:r>
            <a:r>
              <a:rPr altLang="en-US" sz="2400" lang="en-IN">
                <a:effectLst>
                  <a:outerShdw algn="br" blurRad="38100" dir="2700000" dist="38100" rotWithShape="0">
                    <a:srgbClr val="000000"/>
                  </a:outerShdw>
                </a:effectLst>
              </a:rPr>
              <a:t>ति</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में </a:t>
            </a:r>
            <a:r>
              <a:rPr altLang="en-US" sz="2400" lang="en-IN">
                <a:effectLst>
                  <a:outerShdw algn="br" blurRad="38100" dir="2700000" dist="38100" rotWithShape="0">
                    <a:srgbClr val="000000"/>
                  </a:outerShdw>
                </a:effectLst>
              </a:rPr>
              <a:t>होता</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है </a:t>
            </a:r>
            <a:r>
              <a:rPr altLang="en-US" sz="2400" lang="en-IN">
                <a:effectLst>
                  <a:outerShdw algn="br" blurRad="38100" dir="2700000" dist="38100" rotWithShape="0">
                    <a:srgbClr val="000000"/>
                  </a:outerShdw>
                </a:effectLst>
              </a:rPr>
              <a:t>तो </a:t>
            </a:r>
            <a:r>
              <a:rPr altLang="en-US" sz="2400" lang="en-IN">
                <a:effectLst>
                  <a:outerShdw algn="br" blurRad="38100" dir="2700000" dist="38100" rotWithShape="0">
                    <a:srgbClr val="000000"/>
                  </a:outerShdw>
                </a:effectLst>
              </a:rPr>
              <a:t>पहल</a:t>
            </a:r>
            <a:r>
              <a:rPr altLang="en-US" sz="2400" lang="en-IN">
                <a:effectLst>
                  <a:outerShdw algn="br" blurRad="38100" dir="2700000" dist="38100" rotWithShape="0">
                    <a:srgbClr val="000000"/>
                  </a:outerShdw>
                </a:effectLst>
              </a:rPr>
              <a:t>े</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प्रत्यक्षिकृत</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उद्दीपक</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की</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पुनः</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प्राप्ति </a:t>
            </a:r>
            <a:r>
              <a:rPr altLang="en-US" sz="2400" lang="en-IN">
                <a:effectLst>
                  <a:outerShdw algn="br" blurRad="38100" dir="2700000" dist="38100" rotWithShape="0">
                    <a:srgbClr val="000000"/>
                  </a:outerShdw>
                </a:effectLst>
              </a:rPr>
              <a:t>स्वयं</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हो</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जाती</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है</a:t>
            </a:r>
            <a:r>
              <a:rPr altLang="en-US" sz="2400" lang="en-IN">
                <a:effectLst>
                  <a:outerShdw algn="br" blurRad="38100" dir="2700000" dist="38100" rotWithShape="0">
                    <a:srgbClr val="000000"/>
                  </a:outerShdw>
                </a:effectLst>
              </a:rPr>
              <a:t>।</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लेकिन</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अभ्यास</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के</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अभाव</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में</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उद्दीपक</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के</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पुनः</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स्मरण </a:t>
            </a:r>
            <a:r>
              <a:rPr altLang="en-US" sz="2400" lang="en-IN">
                <a:effectLst>
                  <a:outerShdw algn="br" blurRad="38100" dir="2700000" dist="38100" rotWithShape="0">
                    <a:srgbClr val="000000"/>
                  </a:outerShdw>
                </a:effectLst>
              </a:rPr>
              <a:t>की</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संभावना</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कम</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रहती </a:t>
            </a:r>
            <a:r>
              <a:rPr altLang="en-US" sz="2400" lang="en-IN">
                <a:effectLst>
                  <a:outerShdw algn="br" blurRad="38100" dir="2700000" dist="38100" rotWithShape="0">
                    <a:srgbClr val="000000"/>
                  </a:outerShdw>
                </a:effectLst>
              </a:rPr>
              <a:t>है</a:t>
            </a:r>
            <a:r>
              <a:rPr altLang="en-US" sz="2400" lang="en-IN">
                <a:effectLst>
                  <a:outerShdw algn="br" blurRad="38100" dir="2700000" dist="38100" rotWithShape="0">
                    <a:srgbClr val="000000"/>
                  </a:outerShdw>
                </a:effectLst>
              </a:rPr>
              <a:t>।</a:t>
            </a:r>
            <a:endParaRPr lang="en-IN"/>
          </a:p>
          <a:p>
            <a:pPr>
              <a:lnSpc>
                <a:spcPct val="150000"/>
              </a:lnSpc>
            </a:pPr>
            <a:r>
              <a:rPr altLang="en-US" sz="2400" lang="en-IN">
                <a:effectLst>
                  <a:outerShdw algn="br" blurRad="38100" dir="2700000" dist="38100" rotWithShape="0">
                    <a:srgbClr val="000000"/>
                  </a:outerShdw>
                </a:effectLst>
              </a:rPr>
              <a:t>यह</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अभ्यास</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बाह्य</a:t>
            </a:r>
            <a:r>
              <a:rPr altLang="en-US" sz="2400" lang="en-US">
                <a:effectLst>
                  <a:outerShdw algn="br" blurRad="38100" dir="2700000" dist="38100" rotWithShape="0">
                    <a:srgbClr val="000000"/>
                  </a:outerShdw>
                </a:effectLst>
              </a:rPr>
              <a:t>,</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आंतरिक</a:t>
            </a:r>
            <a:r>
              <a:rPr altLang="en-US" sz="2400" lang="en-US">
                <a:effectLst>
                  <a:outerShdw algn="br" blurRad="38100" dir="2700000" dist="38100" rotWithShape="0">
                    <a:srgbClr val="000000"/>
                  </a:outerShdw>
                </a:effectLst>
              </a:rPr>
              <a:t>,</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ऐच्छिक</a:t>
            </a:r>
            <a:r>
              <a:rPr altLang="en-US" sz="2400" lang="en-US">
                <a:effectLst>
                  <a:outerShdw algn="br" blurRad="38100" dir="2700000" dist="38100" rotWithShape="0">
                    <a:srgbClr val="000000"/>
                  </a:outerShdw>
                </a:effectLst>
              </a:rPr>
              <a:t>,</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अनैच्छिक</a:t>
            </a:r>
            <a:r>
              <a:rPr altLang="en-US" sz="2400" lang="en-US">
                <a:effectLst>
                  <a:outerShdw algn="br" blurRad="38100" dir="2700000" dist="38100" rotWithShape="0">
                    <a:srgbClr val="000000"/>
                  </a:outerShdw>
                </a:effectLst>
              </a:rPr>
              <a:t>,</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चेतन</a:t>
            </a:r>
            <a:r>
              <a:rPr altLang="en-US" sz="2400" lang="en-IN">
                <a:effectLst>
                  <a:outerShdw algn="br" blurRad="38100" dir="2700000" dist="38100" rotWithShape="0">
                    <a:srgbClr val="000000"/>
                  </a:outerShdw>
                </a:effectLst>
              </a:rPr>
              <a:t>ा</a:t>
            </a:r>
            <a:r>
              <a:rPr altLang="en-US" sz="2400" lang="en-US">
                <a:effectLst>
                  <a:outerShdw algn="br" blurRad="38100" dir="2700000" dist="38100" rotWithShape="0">
                    <a:srgbClr val="000000"/>
                  </a:outerShdw>
                </a:effectLst>
              </a:rPr>
              <a:t>,</a:t>
            </a:r>
            <a:r>
              <a:rPr altLang="en-US" sz="2400" lang="en-IN">
                <a:effectLst>
                  <a:outerShdw algn="br" blurRad="38100" dir="2700000" dist="38100" rotWithShape="0">
                    <a:srgbClr val="000000"/>
                  </a:outerShdw>
                </a:effectLst>
              </a:rPr>
              <a:t>अचेतन</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हो</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सकता</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है</a:t>
            </a:r>
            <a:r>
              <a:rPr altLang="en-US" sz="2400" lang="en-IN">
                <a:effectLst>
                  <a:outerShdw algn="br" blurRad="38100" dir="2700000" dist="38100" rotWithShape="0">
                    <a:srgbClr val="000000"/>
                  </a:outerShdw>
                </a:effectLst>
              </a:rPr>
              <a:t>।</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जब</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किस</a:t>
            </a:r>
            <a:r>
              <a:rPr altLang="en-US" sz="2400" lang="en-IN">
                <a:effectLst>
                  <a:outerShdw algn="br" blurRad="38100" dir="2700000" dist="38100" rotWithShape="0">
                    <a:srgbClr val="000000"/>
                  </a:outerShdw>
                </a:effectLst>
              </a:rPr>
              <a:t>ी</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उद्दीपक </a:t>
            </a:r>
            <a:r>
              <a:rPr altLang="en-US" sz="2400" lang="en-IN">
                <a:effectLst>
                  <a:outerShdw algn="br" blurRad="38100" dir="2700000" dist="38100" rotWithShape="0">
                    <a:srgbClr val="000000"/>
                  </a:outerShdw>
                </a:effectLst>
              </a:rPr>
              <a:t>या</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पद</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का</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अभ्यास</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कर</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लिया</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जाता</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है </a:t>
            </a:r>
            <a:r>
              <a:rPr altLang="en-US" sz="2400" lang="en-IN">
                <a:effectLst>
                  <a:outerShdw algn="br" blurRad="38100" dir="2700000" dist="38100" rotWithShape="0">
                    <a:srgbClr val="000000"/>
                  </a:outerShdw>
                </a:effectLst>
              </a:rPr>
              <a:t>तो </a:t>
            </a:r>
            <a:r>
              <a:rPr altLang="en-US" sz="2400" lang="en-IN">
                <a:effectLst>
                  <a:outerShdw algn="br" blurRad="38100" dir="2700000" dist="38100" rotWithShape="0">
                    <a:srgbClr val="000000"/>
                  </a:outerShdw>
                </a:effectLst>
              </a:rPr>
              <a:t>वह</a:t>
            </a:r>
            <a:r>
              <a:rPr altLang="en-US" sz="2400" lang="en-IN">
                <a:effectLst>
                  <a:outerShdw algn="br" blurRad="38100" dir="2700000" dist="38100" rotWithShape="0">
                    <a:srgbClr val="000000"/>
                  </a:outerShdw>
                </a:effectLst>
              </a:rPr>
              <a:t>ी</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गौण </a:t>
            </a:r>
            <a:r>
              <a:rPr altLang="en-US" sz="2400" lang="en-IN">
                <a:effectLst>
                  <a:outerShdw algn="br" blurRad="38100" dir="2700000" dist="38100" rotWithShape="0">
                    <a:srgbClr val="000000"/>
                  </a:outerShdw>
                </a:effectLst>
              </a:rPr>
              <a:t>स्मृति</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का</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रूप</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ले</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लेता </a:t>
            </a:r>
            <a:r>
              <a:rPr altLang="en-US" sz="2400" lang="en-IN">
                <a:effectLst>
                  <a:outerShdw algn="br" blurRad="38100" dir="2700000" dist="38100" rotWithShape="0">
                    <a:srgbClr val="000000"/>
                  </a:outerShdw>
                </a:effectLst>
              </a:rPr>
              <a:t>है</a:t>
            </a:r>
            <a:r>
              <a:rPr altLang="en-US" sz="2400" lang="en-IN">
                <a:effectLst>
                  <a:outerShdw algn="br" blurRad="38100" dir="2700000" dist="38100" rotWithShape="0">
                    <a:srgbClr val="000000"/>
                  </a:outerShdw>
                </a:effectLst>
              </a:rPr>
              <a:t>।</a:t>
            </a:r>
            <a:r>
              <a:rPr altLang="en-US" sz="2400" lang="en-US">
                <a:effectLst>
                  <a:outerShdw algn="br" blurRad="38100" dir="2700000" dist="38100" rotWithShape="0">
                    <a:srgbClr val="000000"/>
                  </a:outerShdw>
                </a:effectLst>
              </a:rPr>
              <a:t> </a:t>
            </a:r>
            <a:endParaRPr lang="en-IN"/>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45" name=""/>
        <p:cNvGrpSpPr/>
        <p:nvPr/>
      </p:nvGrpSpPr>
      <p:grpSpPr>
        <a:xfrm>
          <a:off x="0" y="0"/>
          <a:ext cx="0" cy="0"/>
          <a:chOff x="0" y="0"/>
          <a:chExt cx="0" cy="0"/>
        </a:xfrm>
      </p:grpSpPr>
      <p:pic>
        <p:nvPicPr>
          <p:cNvPr id="2097153" name=""/>
          <p:cNvPicPr>
            <a:picLocks/>
          </p:cNvPicPr>
          <p:nvPr/>
        </p:nvPicPr>
        <p:blipFill>
          <a:blip xmlns:r="http://schemas.openxmlformats.org/officeDocument/2006/relationships" r:embed="rId1"/>
          <a:srcRect l="0" t="0" r="0" b="12768"/>
          <a:stretch>
            <a:fillRect/>
          </a:stretch>
        </p:blipFill>
        <p:spPr>
          <a:xfrm rot="0">
            <a:off x="233470" y="385661"/>
            <a:ext cx="8845677" cy="5711062"/>
          </a:xfrm>
          <a:prstGeom prst="rec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46" name=""/>
        <p:cNvGrpSpPr/>
        <p:nvPr/>
      </p:nvGrpSpPr>
      <p:grpSpPr>
        <a:xfrm>
          <a:off x="0" y="0"/>
          <a:ext cx="0" cy="0"/>
          <a:chOff x="0" y="0"/>
          <a:chExt cx="0" cy="0"/>
        </a:xfrm>
      </p:grpSpPr>
      <p:pic>
        <p:nvPicPr>
          <p:cNvPr id="2097154" name=""/>
          <p:cNvPicPr>
            <a:picLocks/>
          </p:cNvPicPr>
          <p:nvPr/>
        </p:nvPicPr>
        <p:blipFill>
          <a:blip xmlns:r="http://schemas.openxmlformats.org/officeDocument/2006/relationships" r:embed="rId1"/>
          <a:stretch>
            <a:fillRect/>
          </a:stretch>
        </p:blipFill>
        <p:spPr>
          <a:xfrm rot="0">
            <a:off x="0" y="6914"/>
            <a:ext cx="9144000" cy="6844171"/>
          </a:xfrm>
          <a:prstGeom prst="rec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47" name=""/>
        <p:cNvGrpSpPr/>
        <p:nvPr/>
      </p:nvGrpSpPr>
      <p:grpSpPr>
        <a:xfrm>
          <a:off x="0" y="0"/>
          <a:ext cx="0" cy="0"/>
          <a:chOff x="0" y="0"/>
          <a:chExt cx="0" cy="0"/>
        </a:xfrm>
      </p:grpSpPr>
      <p:sp>
        <p:nvSpPr>
          <p:cNvPr id="1048609" name=""/>
          <p:cNvSpPr>
            <a:spLocks noGrp="1"/>
          </p:cNvSpPr>
          <p:nvPr>
            <p:ph type="title"/>
          </p:nvPr>
        </p:nvSpPr>
        <p:spPr>
          <a:xfrm>
            <a:off x="628650" y="365126"/>
            <a:ext cx="7886700" cy="1273753"/>
          </a:xfrm>
        </p:spPr>
        <p:txBody>
          <a:bodyPr>
            <a:normAutofit fontScale="90000"/>
          </a:bodyPr>
          <a:p>
            <a:pPr algn="ctr">
              <a:lnSpc>
                <a:spcPct val="150000"/>
              </a:lnSpc>
            </a:pPr>
            <a:r>
              <a:rPr b="1" lang="en-US">
                <a:solidFill>
                  <a:srgbClr val="008000"/>
                </a:solidFill>
                <a:effectLst>
                  <a:outerShdw algn="br" blurRad="38100" dir="2700000" dist="38100" rotWithShape="0">
                    <a:srgbClr val="000000"/>
                  </a:outerShdw>
                </a:effectLst>
              </a:rPr>
              <a:t>2</a:t>
            </a:r>
            <a:r>
              <a:rPr b="1" lang="en-US">
                <a:solidFill>
                  <a:srgbClr val="008000"/>
                </a:solidFill>
                <a:effectLst>
                  <a:outerShdw algn="br" blurRad="38100" dir="2700000" dist="38100" rotWithShape="0">
                    <a:srgbClr val="000000"/>
                  </a:outerShdw>
                </a:effectLst>
              </a:rPr>
              <a:t>.</a:t>
            </a:r>
            <a:r>
              <a:rPr b="1" lang="en-US">
                <a:solidFill>
                  <a:srgbClr val="008000"/>
                </a:solidFill>
                <a:effectLst>
                  <a:outerShdw algn="br" blurRad="38100" dir="2700000" dist="38100" rotWithShape="0">
                    <a:srgbClr val="000000"/>
                  </a:outerShdw>
                </a:effectLst>
              </a:rPr>
              <a:t> </a:t>
            </a:r>
            <a:r>
              <a:rPr altLang="en-US" b="1" lang="en-IN">
                <a:solidFill>
                  <a:srgbClr val="008000"/>
                </a:solidFill>
                <a:effectLst>
                  <a:outerShdw algn="br" blurRad="38100" dir="2700000" dist="38100" rotWithShape="0">
                    <a:srgbClr val="000000"/>
                  </a:outerShdw>
                </a:effectLst>
              </a:rPr>
              <a:t>एटकिंसन</a:t>
            </a:r>
            <a:r>
              <a:rPr altLang="en-US" b="1" lang="en-US">
                <a:solidFill>
                  <a:srgbClr val="008000"/>
                </a:solidFill>
                <a:effectLst>
                  <a:outerShdw algn="br" blurRad="38100" dir="2700000" dist="38100" rotWithShape="0">
                    <a:srgbClr val="000000"/>
                  </a:outerShdw>
                </a:effectLst>
              </a:rPr>
              <a:t>-</a:t>
            </a:r>
            <a:r>
              <a:rPr altLang="en-US" b="1" lang="en-IN">
                <a:solidFill>
                  <a:srgbClr val="008000"/>
                </a:solidFill>
                <a:effectLst>
                  <a:outerShdw algn="br" blurRad="38100" dir="2700000" dist="38100" rotWithShape="0">
                    <a:srgbClr val="000000"/>
                  </a:outerShdw>
                </a:effectLst>
              </a:rPr>
              <a:t>शिफ्रीन</a:t>
            </a:r>
            <a:r>
              <a:rPr altLang="en-US" b="1" lang="en-US">
                <a:solidFill>
                  <a:srgbClr val="008000"/>
                </a:solidFill>
                <a:effectLst>
                  <a:outerShdw algn="br" blurRad="38100" dir="2700000" dist="38100" rotWithShape="0">
                    <a:srgbClr val="000000"/>
                  </a:outerShdw>
                </a:effectLst>
              </a:rPr>
              <a:t> </a:t>
            </a:r>
            <a:r>
              <a:rPr altLang="en-US" b="1" lang="en-IN">
                <a:solidFill>
                  <a:srgbClr val="008000"/>
                </a:solidFill>
                <a:effectLst>
                  <a:outerShdw algn="br" blurRad="38100" dir="2700000" dist="38100" rotWithShape="0">
                    <a:srgbClr val="000000"/>
                  </a:outerShdw>
                </a:effectLst>
              </a:rPr>
              <a:t>मॉडल</a:t>
            </a:r>
            <a:br>
              <a:rPr altLang="en-US" b="1" lang="en-US">
                <a:solidFill>
                  <a:srgbClr val="008000"/>
                </a:solidFill>
                <a:effectLst>
                  <a:outerShdw algn="br" blurRad="38100" dir="2700000" dist="38100" rotWithShape="0">
                    <a:srgbClr val="000000"/>
                  </a:outerShdw>
                </a:effectLst>
              </a:rPr>
            </a:br>
            <a:r>
              <a:rPr altLang="en-US" b="1" lang="en-US">
                <a:solidFill>
                  <a:srgbClr val="008000"/>
                </a:solidFill>
                <a:effectLst>
                  <a:outerShdw algn="br" blurRad="38100" dir="2700000" dist="38100" rotWithShape="0">
                    <a:srgbClr val="000000"/>
                  </a:outerShdw>
                </a:effectLst>
              </a:rPr>
              <a:t>(</a:t>
            </a:r>
            <a:r>
              <a:rPr altLang="en-US" b="1" lang="en-US">
                <a:solidFill>
                  <a:srgbClr val="008000"/>
                </a:solidFill>
                <a:effectLst>
                  <a:outerShdw algn="br" blurRad="38100" dir="2700000" dist="38100" rotWithShape="0">
                    <a:srgbClr val="000000"/>
                  </a:outerShdw>
                </a:effectLst>
              </a:rPr>
              <a:t>The </a:t>
            </a:r>
            <a:r>
              <a:rPr altLang="en-US" b="1" lang="en-US">
                <a:solidFill>
                  <a:srgbClr val="008000"/>
                </a:solidFill>
                <a:effectLst>
                  <a:outerShdw algn="br" blurRad="38100" dir="2700000" dist="38100" rotWithShape="0">
                    <a:srgbClr val="000000"/>
                  </a:outerShdw>
                </a:effectLst>
              </a:rPr>
              <a:t>Atkinson</a:t>
            </a:r>
            <a:r>
              <a:rPr altLang="en-US" b="1" lang="en-US">
                <a:solidFill>
                  <a:srgbClr val="008000"/>
                </a:solidFill>
                <a:effectLst>
                  <a:outerShdw algn="br" blurRad="38100" dir="2700000" dist="38100" rotWithShape="0">
                    <a:srgbClr val="000000"/>
                  </a:outerShdw>
                </a:effectLst>
              </a:rPr>
              <a:t>-</a:t>
            </a:r>
            <a:r>
              <a:rPr altLang="en-US" b="1" lang="en-US">
                <a:solidFill>
                  <a:srgbClr val="008000"/>
                </a:solidFill>
                <a:effectLst>
                  <a:outerShdw algn="br" blurRad="38100" dir="2700000" dist="38100" rotWithShape="0">
                    <a:srgbClr val="000000"/>
                  </a:outerShdw>
                </a:effectLst>
              </a:rPr>
              <a:t>Shiffrin </a:t>
            </a:r>
            <a:r>
              <a:rPr altLang="en-US" b="1" lang="en-US">
                <a:solidFill>
                  <a:srgbClr val="008000"/>
                </a:solidFill>
                <a:effectLst>
                  <a:outerShdw algn="br" blurRad="38100" dir="2700000" dist="38100" rotWithShape="0">
                    <a:srgbClr val="000000"/>
                  </a:outerShdw>
                </a:effectLst>
              </a:rPr>
              <a:t>M</a:t>
            </a:r>
            <a:r>
              <a:rPr altLang="en-US" b="1" lang="en-US">
                <a:solidFill>
                  <a:srgbClr val="008000"/>
                </a:solidFill>
                <a:effectLst>
                  <a:outerShdw algn="br" blurRad="38100" dir="2700000" dist="38100" rotWithShape="0">
                    <a:srgbClr val="000000"/>
                  </a:outerShdw>
                </a:effectLst>
              </a:rPr>
              <a:t>o</a:t>
            </a:r>
            <a:r>
              <a:rPr altLang="en-US" b="1" lang="en-US">
                <a:solidFill>
                  <a:srgbClr val="008000"/>
                </a:solidFill>
                <a:effectLst>
                  <a:outerShdw algn="br" blurRad="38100" dir="2700000" dist="38100" rotWithShape="0">
                    <a:srgbClr val="000000"/>
                  </a:outerShdw>
                </a:effectLst>
              </a:rPr>
              <a:t>d</a:t>
            </a:r>
            <a:r>
              <a:rPr altLang="en-US" b="1" lang="en-US">
                <a:solidFill>
                  <a:srgbClr val="008000"/>
                </a:solidFill>
                <a:effectLst>
                  <a:outerShdw algn="br" blurRad="38100" dir="2700000" dist="38100" rotWithShape="0">
                    <a:srgbClr val="000000"/>
                  </a:outerShdw>
                </a:effectLst>
              </a:rPr>
              <a:t>e</a:t>
            </a:r>
            <a:r>
              <a:rPr altLang="en-US" b="1" lang="en-US">
                <a:solidFill>
                  <a:srgbClr val="008000"/>
                </a:solidFill>
                <a:effectLst>
                  <a:outerShdw algn="br" blurRad="38100" dir="2700000" dist="38100" rotWithShape="0">
                    <a:srgbClr val="000000"/>
                  </a:outerShdw>
                </a:effectLst>
              </a:rPr>
              <a:t>l</a:t>
            </a:r>
            <a:r>
              <a:rPr altLang="en-US" b="1" lang="en-US">
                <a:solidFill>
                  <a:srgbClr val="008000"/>
                </a:solidFill>
                <a:effectLst>
                  <a:outerShdw algn="br" blurRad="38100" dir="2700000" dist="38100" rotWithShape="0">
                    <a:srgbClr val="000000"/>
                  </a:outerShdw>
                </a:effectLst>
              </a:rPr>
              <a:t>)</a:t>
            </a:r>
            <a:endParaRPr lang="en-IN">
              <a:solidFill>
                <a:srgbClr val="008000"/>
              </a:solidFill>
            </a:endParaRPr>
          </a:p>
        </p:txBody>
      </p:sp>
      <p:sp>
        <p:nvSpPr>
          <p:cNvPr id="1048610" name=""/>
          <p:cNvSpPr>
            <a:spLocks noGrp="1"/>
          </p:cNvSpPr>
          <p:nvPr>
            <p:ph idx="1"/>
          </p:nvPr>
        </p:nvSpPr>
        <p:spPr>
          <a:xfrm>
            <a:off x="648104" y="2097622"/>
            <a:ext cx="7867246" cy="4545623"/>
          </a:xfrm>
        </p:spPr>
        <p:txBody>
          <a:bodyPr/>
          <a:p>
            <a:pPr>
              <a:lnSpc>
                <a:spcPct val="150000"/>
              </a:lnSpc>
            </a:pPr>
            <a:r>
              <a:rPr altLang="en-US" sz="2400" lang="en-IN">
                <a:effectLst>
                  <a:outerShdw algn="br" blurRad="38100" dir="2700000" dist="38100" rotWithShape="0">
                    <a:srgbClr val="000000"/>
                  </a:outerShdw>
                </a:effectLst>
              </a:rPr>
              <a:t>इस</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मॉडल</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को</a:t>
            </a:r>
            <a:r>
              <a:rPr altLang="en-US" sz="2400" lang="en-US">
                <a:effectLst>
                  <a:outerShdw algn="br" blurRad="38100" dir="2700000" dist="38100" rotWithShape="0">
                    <a:srgbClr val="000000"/>
                  </a:outerShdw>
                </a:effectLst>
              </a:rPr>
              <a:t> </a:t>
            </a:r>
            <a:r>
              <a:rPr altLang="en-US" b="1" sz="2400" lang="en-IN">
                <a:effectLst>
                  <a:outerShdw algn="br" blurRad="38100" dir="2700000" dist="38100" rotWithShape="0">
                    <a:srgbClr val="000000"/>
                  </a:outerShdw>
                </a:effectLst>
              </a:rPr>
              <a:t>बहु</a:t>
            </a:r>
            <a:r>
              <a:rPr altLang="en-US" b="1" sz="2400" lang="en-IN">
                <a:effectLst>
                  <a:outerShdw algn="br" blurRad="38100" dir="2700000" dist="38100" rotWithShape="0">
                    <a:srgbClr val="000000"/>
                  </a:outerShdw>
                </a:effectLst>
              </a:rPr>
              <a:t>ल</a:t>
            </a:r>
            <a:r>
              <a:rPr altLang="en-US" b="1" sz="2400" lang="en-US">
                <a:effectLst>
                  <a:outerShdw algn="br" blurRad="38100" dir="2700000" dist="38100" rotWithShape="0">
                    <a:srgbClr val="000000"/>
                  </a:outerShdw>
                </a:effectLst>
              </a:rPr>
              <a:t> </a:t>
            </a:r>
            <a:r>
              <a:rPr altLang="en-US" b="1" sz="2400" lang="en-IN">
                <a:effectLst>
                  <a:outerShdw algn="br" blurRad="38100" dir="2700000" dist="38100" rotWithShape="0">
                    <a:srgbClr val="000000"/>
                  </a:outerShdw>
                </a:effectLst>
              </a:rPr>
              <a:t>प्रारू</a:t>
            </a:r>
            <a:r>
              <a:rPr altLang="en-US" b="1" sz="2400" lang="en-IN">
                <a:effectLst>
                  <a:outerShdw algn="br" blurRad="38100" dir="2700000" dist="38100" rotWithShape="0">
                    <a:srgbClr val="000000"/>
                  </a:outerShdw>
                </a:effectLst>
              </a:rPr>
              <a:t>प</a:t>
            </a:r>
            <a:r>
              <a:rPr altLang="en-US" b="1" sz="2400" lang="en-US">
                <a:effectLst>
                  <a:outerShdw algn="br" blurRad="38100" dir="2700000" dist="38100" rotWithShape="0">
                    <a:srgbClr val="000000"/>
                  </a:outerShdw>
                </a:effectLst>
              </a:rPr>
              <a:t> </a:t>
            </a:r>
            <a:r>
              <a:rPr altLang="en-US" b="1" sz="2400" lang="en-US">
                <a:effectLst>
                  <a:outerShdw algn="br" blurRad="38100" dir="2700000" dist="38100" rotWithShape="0">
                    <a:srgbClr val="000000"/>
                  </a:outerShdw>
                </a:effectLst>
              </a:rPr>
              <a:t>(</a:t>
            </a:r>
            <a:r>
              <a:rPr altLang="en-US" b="1" sz="2400" lang="en-US">
                <a:effectLst>
                  <a:outerShdw algn="br" blurRad="38100" dir="2700000" dist="38100" rotWithShape="0">
                    <a:srgbClr val="000000"/>
                  </a:outerShdw>
                </a:effectLst>
              </a:rPr>
              <a:t>Modal </a:t>
            </a:r>
            <a:r>
              <a:rPr altLang="en-US" b="1" sz="2400" lang="en-US">
                <a:effectLst>
                  <a:outerShdw algn="br" blurRad="38100" dir="2700000" dist="38100" rotWithShape="0">
                    <a:srgbClr val="000000"/>
                  </a:outerShdw>
                </a:effectLst>
              </a:rPr>
              <a:t>M</a:t>
            </a:r>
            <a:r>
              <a:rPr altLang="en-US" b="1" sz="2400" lang="en-US">
                <a:effectLst>
                  <a:outerShdw algn="br" blurRad="38100" dir="2700000" dist="38100" rotWithShape="0">
                    <a:srgbClr val="000000"/>
                  </a:outerShdw>
                </a:effectLst>
              </a:rPr>
              <a:t>o</a:t>
            </a:r>
            <a:r>
              <a:rPr altLang="en-US" b="1" sz="2400" lang="en-US">
                <a:effectLst>
                  <a:outerShdw algn="br" blurRad="38100" dir="2700000" dist="38100" rotWithShape="0">
                    <a:srgbClr val="000000"/>
                  </a:outerShdw>
                </a:effectLst>
              </a:rPr>
              <a:t>d</a:t>
            </a:r>
            <a:r>
              <a:rPr altLang="en-US" b="1" sz="2400" lang="en-US">
                <a:effectLst>
                  <a:outerShdw algn="br" blurRad="38100" dir="2700000" dist="38100" rotWithShape="0">
                    <a:srgbClr val="000000"/>
                  </a:outerShdw>
                </a:effectLst>
              </a:rPr>
              <a:t>e</a:t>
            </a:r>
            <a:r>
              <a:rPr altLang="en-US" b="1" sz="2400" lang="en-US">
                <a:effectLst>
                  <a:outerShdw algn="br" blurRad="38100" dir="2700000" dist="38100" rotWithShape="0">
                    <a:srgbClr val="000000"/>
                  </a:outerShdw>
                </a:effectLst>
              </a:rPr>
              <a:t>l</a:t>
            </a:r>
            <a:r>
              <a:rPr altLang="en-US" b="1" sz="2400" lang="en-US">
                <a:effectLst>
                  <a:outerShdw algn="br" blurRad="38100" dir="2700000" dist="38100" rotWithShape="0">
                    <a:srgbClr val="000000"/>
                  </a:outerShdw>
                </a:effectLst>
              </a:rPr>
              <a:t> </a:t>
            </a:r>
            <a:r>
              <a:rPr altLang="en-US" b="1" sz="2400" lang="en-US">
                <a:effectLst>
                  <a:outerShdw algn="br" blurRad="38100" dir="2700000" dist="38100" rotWithShape="0">
                    <a:srgbClr val="000000"/>
                  </a:outerShdw>
                </a:effectLst>
              </a:rPr>
              <a:t>)</a:t>
            </a:r>
            <a:r>
              <a:rPr altLang="en-US" b="1"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कहते </a:t>
            </a:r>
            <a:r>
              <a:rPr altLang="en-US" b="0" sz="2400" lang="en-IN">
                <a:effectLst>
                  <a:outerShdw algn="br" blurRad="38100" dir="2700000" dist="38100" rotWithShape="0">
                    <a:srgbClr val="000000"/>
                  </a:outerShdw>
                </a:effectLst>
              </a:rPr>
              <a:t>हैं</a:t>
            </a:r>
            <a:r>
              <a:rPr altLang="en-US" b="0" sz="2400" lang="en-IN">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a:t>
            </a:r>
            <a:endParaRPr lang="en-IN"/>
          </a:p>
          <a:p>
            <a:pPr>
              <a:lnSpc>
                <a:spcPct val="150000"/>
              </a:lnSpc>
            </a:pPr>
            <a:r>
              <a:rPr altLang="en-US" b="0" sz="2400" lang="en-IN">
                <a:effectLst>
                  <a:outerShdw algn="br" blurRad="38100" dir="2700000" dist="38100" rotWithShape="0">
                    <a:srgbClr val="000000"/>
                  </a:outerShdw>
                </a:effectLst>
              </a:rPr>
              <a:t>इस</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मॉडल </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प्रतिपादन </a:t>
            </a:r>
            <a:r>
              <a:rPr altLang="en-US" b="1" sz="2400" lang="en-US">
                <a:effectLst>
                  <a:outerShdw algn="br" blurRad="38100" dir="2700000" dist="38100" rotWithShape="0">
                    <a:srgbClr val="000000"/>
                  </a:outerShdw>
                </a:effectLst>
              </a:rPr>
              <a:t>Richard </a:t>
            </a:r>
            <a:r>
              <a:rPr altLang="en-US" b="1" sz="2400" lang="en-US">
                <a:effectLst>
                  <a:outerShdw algn="br" blurRad="38100" dir="2700000" dist="38100" rotWithShape="0">
                    <a:srgbClr val="000000"/>
                  </a:outerShdw>
                </a:effectLst>
              </a:rPr>
              <a:t>A</a:t>
            </a:r>
            <a:r>
              <a:rPr altLang="en-US" b="1" sz="2400" lang="en-US">
                <a:effectLst>
                  <a:outerShdw algn="br" blurRad="38100" dir="2700000" dist="38100" rotWithShape="0">
                    <a:srgbClr val="000000"/>
                  </a:outerShdw>
                </a:effectLst>
              </a:rPr>
              <a:t>t</a:t>
            </a:r>
            <a:r>
              <a:rPr altLang="en-US" b="1" sz="2400" lang="en-US">
                <a:effectLst>
                  <a:outerShdw algn="br" blurRad="38100" dir="2700000" dist="38100" rotWithShape="0">
                    <a:srgbClr val="000000"/>
                  </a:outerShdw>
                </a:effectLst>
              </a:rPr>
              <a:t>k</a:t>
            </a:r>
            <a:r>
              <a:rPr altLang="en-US" b="1" sz="2400" lang="en-US">
                <a:effectLst>
                  <a:outerShdw algn="br" blurRad="38100" dir="2700000" dist="38100" rotWithShape="0">
                    <a:srgbClr val="000000"/>
                  </a:outerShdw>
                </a:effectLst>
              </a:rPr>
              <a:t>i</a:t>
            </a:r>
            <a:r>
              <a:rPr altLang="en-US" b="1" sz="2400" lang="en-US">
                <a:effectLst>
                  <a:outerShdw algn="br" blurRad="38100" dir="2700000" dist="38100" rotWithShape="0">
                    <a:srgbClr val="000000"/>
                  </a:outerShdw>
                </a:effectLst>
              </a:rPr>
              <a:t>n</a:t>
            </a:r>
            <a:r>
              <a:rPr altLang="en-US" b="1" sz="2400" lang="en-US">
                <a:effectLst>
                  <a:outerShdw algn="br" blurRad="38100" dir="2700000" dist="38100" rotWithShape="0">
                    <a:srgbClr val="000000"/>
                  </a:outerShdw>
                </a:effectLst>
              </a:rPr>
              <a:t>s</a:t>
            </a:r>
            <a:r>
              <a:rPr altLang="en-US" b="1" sz="2400" lang="en-US">
                <a:effectLst>
                  <a:outerShdw algn="br" blurRad="38100" dir="2700000" dist="38100" rotWithShape="0">
                    <a:srgbClr val="000000"/>
                  </a:outerShdw>
                </a:effectLst>
              </a:rPr>
              <a:t>o</a:t>
            </a:r>
            <a:r>
              <a:rPr altLang="en-US" b="1" sz="2400" lang="en-US">
                <a:effectLst>
                  <a:outerShdw algn="br" blurRad="38100" dir="2700000" dist="38100" rotWithShape="0">
                    <a:srgbClr val="000000"/>
                  </a:outerShdw>
                </a:effectLst>
              </a:rPr>
              <a:t>n</a:t>
            </a:r>
            <a:r>
              <a:rPr altLang="en-US" b="1" sz="2400" lang="en-US">
                <a:effectLst>
                  <a:outerShdw algn="br" blurRad="38100" dir="2700000" dist="38100" rotWithShape="0">
                    <a:srgbClr val="000000"/>
                  </a:outerShdw>
                </a:effectLst>
              </a:rPr>
              <a:t> </a:t>
            </a:r>
            <a:r>
              <a:rPr altLang="en-US" b="1" sz="2400" lang="en-IN">
                <a:effectLst>
                  <a:outerShdw algn="br" blurRad="38100" dir="2700000" dist="38100" rotWithShape="0">
                    <a:srgbClr val="000000"/>
                  </a:outerShdw>
                </a:effectLst>
              </a:rPr>
              <a:t>और </a:t>
            </a:r>
            <a:r>
              <a:rPr altLang="en-US" b="1" sz="2400" lang="en-US">
                <a:effectLst>
                  <a:outerShdw algn="br" blurRad="38100" dir="2700000" dist="38100" rotWithShape="0">
                    <a:srgbClr val="000000"/>
                  </a:outerShdw>
                </a:effectLst>
              </a:rPr>
              <a:t>Richard </a:t>
            </a:r>
            <a:r>
              <a:rPr altLang="en-US" b="1" sz="2400" lang="en-US">
                <a:effectLst>
                  <a:outerShdw algn="br" blurRad="38100" dir="2700000" dist="38100" rotWithShape="0">
                    <a:srgbClr val="000000"/>
                  </a:outerShdw>
                </a:effectLst>
              </a:rPr>
              <a:t>Shiffrin </a:t>
            </a:r>
            <a:r>
              <a:rPr altLang="en-US" b="1" sz="2400" lang="en-US">
                <a:effectLst>
                  <a:outerShdw algn="br" blurRad="38100" dir="2700000" dist="38100" rotWithShape="0">
                    <a:srgbClr val="000000"/>
                  </a:outerShdw>
                </a:effectLst>
              </a:rPr>
              <a:t>(</a:t>
            </a:r>
            <a:r>
              <a:rPr altLang="en-US" b="1" sz="2400" lang="en-US">
                <a:effectLst>
                  <a:outerShdw algn="br" blurRad="38100" dir="2700000" dist="38100" rotWithShape="0">
                    <a:srgbClr val="000000"/>
                  </a:outerShdw>
                </a:effectLst>
              </a:rPr>
              <a:t>1</a:t>
            </a:r>
            <a:r>
              <a:rPr altLang="en-US" b="1" sz="2400" lang="en-US">
                <a:effectLst>
                  <a:outerShdw algn="br" blurRad="38100" dir="2700000" dist="38100" rotWithShape="0">
                    <a:srgbClr val="000000"/>
                  </a:outerShdw>
                </a:effectLst>
              </a:rPr>
              <a:t>9</a:t>
            </a:r>
            <a:r>
              <a:rPr altLang="en-US" b="1" sz="2400" lang="en-US">
                <a:effectLst>
                  <a:outerShdw algn="br" blurRad="38100" dir="2700000" dist="38100" rotWithShape="0">
                    <a:srgbClr val="000000"/>
                  </a:outerShdw>
                </a:effectLst>
              </a:rPr>
              <a:t>6</a:t>
            </a:r>
            <a:r>
              <a:rPr altLang="en-US" b="1" sz="2400" lang="en-US">
                <a:effectLst>
                  <a:outerShdw algn="br" blurRad="38100" dir="2700000" dist="38100" rotWithShape="0">
                    <a:srgbClr val="000000"/>
                  </a:outerShdw>
                </a:effectLst>
              </a:rPr>
              <a:t>8</a:t>
            </a:r>
            <a:r>
              <a:rPr altLang="en-US" b="1" sz="2400" lang="en-US">
                <a:effectLst>
                  <a:outerShdw algn="br" blurRad="38100" dir="2700000" dist="38100" rotWithShape="0">
                    <a:srgbClr val="000000"/>
                  </a:outerShdw>
                </a:effectLst>
              </a:rPr>
              <a:t>)</a:t>
            </a:r>
            <a:r>
              <a:rPr altLang="en-US" b="1"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ने </a:t>
            </a:r>
            <a:r>
              <a:rPr altLang="en-US" b="0" sz="2400" lang="en-IN">
                <a:effectLst>
                  <a:outerShdw algn="br" blurRad="38100" dir="2700000" dist="38100" rotWithShape="0">
                    <a:srgbClr val="000000"/>
                  </a:outerShdw>
                </a:effectLst>
              </a:rPr>
              <a:t>किया</a:t>
            </a:r>
            <a:r>
              <a:rPr altLang="en-US" b="0" sz="2400" lang="en-IN">
                <a:effectLst>
                  <a:outerShdw algn="br" blurRad="38100" dir="2700000" dist="38100" rotWithShape="0">
                    <a:srgbClr val="000000"/>
                  </a:outerShdw>
                </a:effectLst>
              </a:rPr>
              <a:t>।</a:t>
            </a:r>
            <a:endParaRPr lang="en-IN"/>
          </a:p>
          <a:p>
            <a:pPr>
              <a:lnSpc>
                <a:spcPct val="150000"/>
              </a:lnSpc>
            </a:pPr>
            <a:r>
              <a:rPr altLang="en-US" b="0" sz="2400" lang="en-IN">
                <a:effectLst>
                  <a:outerShdw algn="br" blurRad="38100" dir="2700000" dist="38100" rotWithShape="0">
                    <a:srgbClr val="000000"/>
                  </a:outerShdw>
                </a:effectLst>
              </a:rPr>
              <a:t>इस </a:t>
            </a:r>
            <a:r>
              <a:rPr altLang="en-US" b="0" sz="2400" lang="en-IN">
                <a:effectLst>
                  <a:outerShdw algn="br" blurRad="38100" dir="2700000" dist="38100" rotWithShape="0">
                    <a:srgbClr val="000000"/>
                  </a:outerShdw>
                </a:effectLst>
              </a:rPr>
              <a:t>मॉडल</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अनुसार</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वातावरण</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सूचना</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सर्वप्रथम</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सांवेदिक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स्मृति</a:t>
            </a:r>
            <a:r>
              <a:rPr altLang="en-US" b="0" sz="2400" lang="en-US">
                <a:effectLst>
                  <a:outerShdw algn="br" blurRad="38100" dir="2700000" dist="38100" rotWithShape="0">
                    <a:srgbClr val="000000"/>
                  </a:outerShdw>
                </a:effectLst>
              </a:rPr>
              <a:t> </a:t>
            </a:r>
            <a:r>
              <a:rPr altLang="en-US" b="0" sz="2400" lang="en-US">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S</a:t>
            </a:r>
            <a:r>
              <a:rPr altLang="en-US" b="0" sz="2400" lang="en-US">
                <a:effectLst>
                  <a:outerShdw algn="br" blurRad="38100" dir="2700000" dist="38100" rotWithShape="0">
                    <a:srgbClr val="000000"/>
                  </a:outerShdw>
                </a:effectLst>
              </a:rPr>
              <a:t>e</a:t>
            </a:r>
            <a:r>
              <a:rPr altLang="en-US" b="0" sz="2400" lang="en-US">
                <a:effectLst>
                  <a:outerShdw algn="br" blurRad="38100" dir="2700000" dist="38100" rotWithShape="0">
                    <a:srgbClr val="000000"/>
                  </a:outerShdw>
                </a:effectLst>
              </a:rPr>
              <a:t>n</a:t>
            </a:r>
            <a:r>
              <a:rPr altLang="en-US" b="0" sz="2400" lang="en-US">
                <a:effectLst>
                  <a:outerShdw algn="br" blurRad="38100" dir="2700000" dist="38100" rotWithShape="0">
                    <a:srgbClr val="000000"/>
                  </a:outerShdw>
                </a:effectLst>
              </a:rPr>
              <a:t>s</a:t>
            </a:r>
            <a:r>
              <a:rPr altLang="en-US" b="0" sz="2400" lang="en-US">
                <a:effectLst>
                  <a:outerShdw algn="br" blurRad="38100" dir="2700000" dist="38100" rotWithShape="0">
                    <a:srgbClr val="000000"/>
                  </a:outerShdw>
                </a:effectLst>
              </a:rPr>
              <a:t>o</a:t>
            </a:r>
            <a:r>
              <a:rPr altLang="en-US" b="0" sz="2400" lang="en-US">
                <a:effectLst>
                  <a:outerShdw algn="br" blurRad="38100" dir="2700000" dist="38100" rotWithShape="0">
                    <a:srgbClr val="000000"/>
                  </a:outerShdw>
                </a:effectLst>
              </a:rPr>
              <a:t>r</a:t>
            </a:r>
            <a:r>
              <a:rPr altLang="en-US" b="0" sz="2400" lang="en-US">
                <a:effectLst>
                  <a:outerShdw algn="br" blurRad="38100" dir="2700000" dist="38100" rotWithShape="0">
                    <a:srgbClr val="000000"/>
                  </a:outerShdw>
                </a:effectLst>
              </a:rPr>
              <a:t>y</a:t>
            </a:r>
            <a:r>
              <a:rPr altLang="en-US" b="0" sz="2400" lang="en-US">
                <a:effectLst>
                  <a:outerShdw algn="br" blurRad="38100" dir="2700000" dist="38100" rotWithShape="0">
                    <a:srgbClr val="000000"/>
                  </a:outerShdw>
                </a:effectLst>
              </a:rPr>
              <a:t> </a:t>
            </a:r>
            <a:r>
              <a:rPr altLang="en-US" b="0" sz="2400" lang="en-US">
                <a:effectLst>
                  <a:outerShdw algn="br" blurRad="38100" dir="2700000" dist="38100" rotWithShape="0">
                    <a:srgbClr val="000000"/>
                  </a:outerShdw>
                </a:effectLst>
              </a:rPr>
              <a:t>Memory</a:t>
            </a:r>
            <a:r>
              <a:rPr altLang="en-US" b="0" sz="2400" lang="en-US">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में</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प्रवेश</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करती</a:t>
            </a:r>
            <a:r>
              <a:rPr altLang="en-US" b="0" sz="2400" lang="en-US">
                <a:effectLst>
                  <a:outerShdw algn="br" blurRad="38100" dir="2700000" dist="38100" rotWithShape="0">
                    <a:srgbClr val="000000"/>
                  </a:outerShdw>
                </a:effectLst>
              </a:rPr>
              <a:t> है</a:t>
            </a:r>
            <a:r>
              <a:rPr altLang="en-US" b="0" sz="2400" lang="en-US">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तत्पश्चात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अल्पकालिक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स्मृति</a:t>
            </a:r>
            <a:r>
              <a:rPr altLang="en-US" b="0" sz="2400" lang="en-US">
                <a:effectLst>
                  <a:outerShdw algn="br" blurRad="38100" dir="2700000" dist="38100" rotWithShape="0">
                    <a:srgbClr val="000000"/>
                  </a:outerShdw>
                </a:effectLst>
              </a:rPr>
              <a:t> </a:t>
            </a:r>
            <a:r>
              <a:rPr altLang="en-US" b="0" sz="2400" lang="en-US">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S</a:t>
            </a:r>
            <a:r>
              <a:rPr altLang="en-US" b="0" sz="2400" lang="en-US">
                <a:effectLst>
                  <a:outerShdw algn="br" blurRad="38100" dir="2700000" dist="38100" rotWithShape="0">
                    <a:srgbClr val="000000"/>
                  </a:outerShdw>
                </a:effectLst>
              </a:rPr>
              <a:t>T</a:t>
            </a:r>
            <a:r>
              <a:rPr altLang="en-US" b="0" sz="2400" lang="en-US">
                <a:effectLst>
                  <a:outerShdw algn="br" blurRad="38100" dir="2700000" dist="38100" rotWithShape="0">
                    <a:srgbClr val="000000"/>
                  </a:outerShdw>
                </a:effectLst>
              </a:rPr>
              <a:t>M</a:t>
            </a:r>
            <a:r>
              <a:rPr altLang="en-US" b="0" sz="2400" lang="en-US">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में</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चल</a:t>
            </a:r>
            <a:r>
              <a:rPr altLang="en-US" b="0" sz="2400" lang="en-IN">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जाती</a:t>
            </a:r>
            <a:r>
              <a:rPr altLang="en-US" b="0" sz="2400" lang="en-US">
                <a:effectLst>
                  <a:outerShdw algn="br" blurRad="38100" dir="2700000" dist="38100" rotWithShape="0">
                    <a:srgbClr val="000000"/>
                  </a:outerShdw>
                </a:effectLst>
              </a:rPr>
              <a:t> है</a:t>
            </a:r>
            <a:r>
              <a:rPr altLang="en-US" b="0" sz="2400" lang="en-IN">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अंत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में</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अल्पकालिक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स्मृति</a:t>
            </a:r>
            <a:r>
              <a:rPr altLang="en-US" b="0" sz="2400" lang="en-US">
                <a:effectLst>
                  <a:outerShdw algn="br" blurRad="38100" dir="2700000" dist="38100" rotWithShape="0">
                    <a:srgbClr val="000000"/>
                  </a:outerShdw>
                </a:effectLst>
              </a:rPr>
              <a:t> से</a:t>
            </a:r>
            <a:r>
              <a:rPr altLang="en-US" b="0" sz="2400" lang="en-US">
                <a:effectLst>
                  <a:outerShdw algn="br" blurRad="38100" dir="2700000" dist="38100" rotWithShape="0">
                    <a:srgbClr val="000000"/>
                  </a:outerShdw>
                </a:effectLst>
              </a:rPr>
              <a:t> दीर्घकालिक</a:t>
            </a:r>
            <a:r>
              <a:rPr altLang="en-US" b="0" sz="2400" lang="en-US">
                <a:effectLst>
                  <a:outerShdw algn="br" blurRad="38100" dir="2700000" dist="38100" rotWithShape="0">
                    <a:srgbClr val="000000"/>
                  </a:outerShdw>
                </a:effectLst>
              </a:rPr>
              <a:t> स्मृति</a:t>
            </a:r>
            <a:r>
              <a:rPr altLang="en-US" b="0" sz="2400" lang="en-US">
                <a:effectLst>
                  <a:outerShdw algn="br" blurRad="38100" dir="2700000" dist="38100" rotWithShape="0">
                    <a:srgbClr val="000000"/>
                  </a:outerShdw>
                </a:effectLst>
              </a:rPr>
              <a:t> (</a:t>
            </a:r>
            <a:r>
              <a:rPr altLang="en-US" b="0" sz="2400" lang="en-US">
                <a:effectLst>
                  <a:outerShdw algn="br" blurRad="38100" dir="2700000" dist="38100" rotWithShape="0">
                    <a:srgbClr val="000000"/>
                  </a:outerShdw>
                </a:effectLst>
              </a:rPr>
              <a:t>LTM</a:t>
            </a:r>
            <a:r>
              <a:rPr altLang="en-US" b="0" sz="2400" lang="en-US">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में</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समग्र</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प्रवेश</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जाता</a:t>
            </a:r>
            <a:r>
              <a:rPr altLang="en-US" b="0" sz="2400" lang="en-US">
                <a:effectLst>
                  <a:outerShdw algn="br" blurRad="38100" dir="2700000" dist="38100" rotWithShape="0">
                    <a:srgbClr val="000000"/>
                  </a:outerShdw>
                </a:effectLst>
              </a:rPr>
              <a:t> है</a:t>
            </a:r>
            <a:r>
              <a:rPr altLang="en-US" b="0" sz="2400" lang="en-US">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जिसमें</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दशक</a:t>
            </a:r>
            <a:r>
              <a:rPr altLang="en-US" b="0" sz="2400" lang="en-IN">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पूर्व</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संपर्क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में</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आ</a:t>
            </a:r>
            <a:r>
              <a:rPr altLang="en-US" b="0" sz="2400" lang="en-IN">
                <a:effectLst>
                  <a:outerShdw algn="br" blurRad="38100" dir="2700000" dist="38100" rotWithShape="0">
                    <a:srgbClr val="000000"/>
                  </a:outerShdw>
                </a:effectLst>
              </a:rPr>
              <a:t>ई</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सामाग्री</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स्मृतियां</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संग्रह</a:t>
            </a:r>
            <a:r>
              <a:rPr altLang="en-US" b="0" sz="2400" lang="en-IN">
                <a:effectLst>
                  <a:outerShdw algn="br" blurRad="38100" dir="2700000" dist="38100" rotWithShape="0">
                    <a:srgbClr val="000000"/>
                  </a:outerShdw>
                </a:effectLst>
              </a:rPr>
              <a:t>ित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रहती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a:t>
            </a:r>
            <a:r>
              <a:rPr altLang="en-US" b="0" sz="2400" lang="en-IN">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a:t>
            </a:r>
            <a:endParaRPr lang="en-IN"/>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48" name=""/>
        <p:cNvGrpSpPr/>
        <p:nvPr/>
      </p:nvGrpSpPr>
      <p:grpSpPr>
        <a:xfrm>
          <a:off x="0" y="0"/>
          <a:ext cx="0" cy="0"/>
          <a:chOff x="0" y="0"/>
          <a:chExt cx="0" cy="0"/>
        </a:xfrm>
      </p:grpSpPr>
      <p:sp>
        <p:nvSpPr>
          <p:cNvPr id="1048611" name=""/>
          <p:cNvSpPr>
            <a:spLocks noGrp="1"/>
          </p:cNvSpPr>
          <p:nvPr>
            <p:ph idx="1"/>
          </p:nvPr>
        </p:nvSpPr>
        <p:spPr>
          <a:xfrm>
            <a:off x="628650" y="1178008"/>
            <a:ext cx="7886700" cy="3431723"/>
          </a:xfrm>
        </p:spPr>
        <p:txBody>
          <a:bodyPr/>
          <a:p>
            <a:pPr>
              <a:lnSpc>
                <a:spcPct val="150000"/>
              </a:lnSpc>
            </a:pPr>
            <a:r>
              <a:rPr altLang="en-US" b="1" sz="2400" lang="en-IN">
                <a:effectLst>
                  <a:outerShdw algn="br" blurRad="38100" dir="2700000" dist="38100" rotWithShape="0">
                    <a:srgbClr val="000000"/>
                  </a:outerShdw>
                </a:effectLst>
              </a:rPr>
              <a:t>एटकिंसन</a:t>
            </a:r>
            <a:r>
              <a:rPr altLang="en-US" b="1" sz="2400" lang="en-US">
                <a:effectLst>
                  <a:outerShdw algn="br" blurRad="38100" dir="2700000" dist="38100" rotWithShape="0">
                    <a:srgbClr val="000000"/>
                  </a:outerShdw>
                </a:effectLst>
              </a:rPr>
              <a:t> </a:t>
            </a:r>
            <a:r>
              <a:rPr altLang="en-US" b="1" sz="2400" lang="en-US">
                <a:effectLst>
                  <a:outerShdw algn="br" blurRad="38100" dir="2700000" dist="38100" rotWithShape="0">
                    <a:srgbClr val="000000"/>
                  </a:outerShdw>
                </a:effectLst>
              </a:rPr>
              <a:t>&amp;</a:t>
            </a:r>
            <a:r>
              <a:rPr altLang="en-US" b="1" sz="2400" lang="en-US">
                <a:effectLst>
                  <a:outerShdw algn="br" blurRad="38100" dir="2700000" dist="38100" rotWithShape="0">
                    <a:srgbClr val="000000"/>
                  </a:outerShdw>
                </a:effectLst>
              </a:rPr>
              <a:t> </a:t>
            </a:r>
            <a:r>
              <a:rPr altLang="en-US" b="1" sz="2400" lang="en-IN">
                <a:effectLst>
                  <a:outerShdw algn="br" blurRad="38100" dir="2700000" dist="38100" rotWithShape="0">
                    <a:srgbClr val="000000"/>
                  </a:outerShdw>
                </a:effectLst>
              </a:rPr>
              <a:t>शिफ्री</a:t>
            </a:r>
            <a:r>
              <a:rPr altLang="en-US" b="1" sz="2400" lang="en-IN">
                <a:effectLst>
                  <a:outerShdw algn="br" blurRad="38100" dir="2700000" dist="38100" rotWithShape="0">
                    <a:srgbClr val="000000"/>
                  </a:outerShdw>
                </a:effectLst>
              </a:rPr>
              <a:t>न</a:t>
            </a:r>
            <a:r>
              <a:rPr altLang="en-US" b="1"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मत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 </a:t>
            </a:r>
            <a:r>
              <a:rPr altLang="en-US" b="0" sz="2400" lang="en-IN">
                <a:effectLst>
                  <a:outerShdw algn="br" blurRad="38100" dir="2700000" dist="38100" rotWithShape="0">
                    <a:srgbClr val="000000"/>
                  </a:outerShdw>
                </a:effectLst>
              </a:rPr>
              <a:t>कि </a:t>
            </a:r>
            <a:r>
              <a:rPr altLang="en-US" b="0" sz="2400" lang="en-IN">
                <a:effectLst>
                  <a:outerShdw algn="br" blurRad="38100" dir="2700000" dist="38100" rotWithShape="0">
                    <a:srgbClr val="000000"/>
                  </a:outerShdw>
                </a:effectLst>
              </a:rPr>
              <a:t>दीर्घकालिक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स्मृति </a:t>
            </a:r>
            <a:r>
              <a:rPr altLang="en-US" b="0" sz="2400" lang="en-IN">
                <a:effectLst>
                  <a:outerShdw algn="br" blurRad="38100" dir="2700000" dist="38100" rotWithShape="0">
                    <a:srgbClr val="000000"/>
                  </a:outerShdw>
                </a:effectLst>
              </a:rPr>
              <a:t>में </a:t>
            </a:r>
            <a:r>
              <a:rPr altLang="en-US" b="0" sz="2400" lang="en-IN">
                <a:effectLst>
                  <a:outerShdw algn="br" blurRad="38100" dir="2700000" dist="38100" rotWithShape="0">
                    <a:srgbClr val="000000"/>
                  </a:outerShdw>
                </a:effectLst>
              </a:rPr>
              <a:t>सामग्री</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अर्थ</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संग्रह</a:t>
            </a:r>
            <a:r>
              <a:rPr altLang="en-US" b="0" sz="2400" lang="en-IN">
                <a:effectLst>
                  <a:outerShdw algn="br" blurRad="38100" dir="2700000" dist="38100" rotWithShape="0">
                    <a:srgbClr val="000000"/>
                  </a:outerShdw>
                </a:effectLst>
              </a:rPr>
              <a:t>ण</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a:t>
            </a:r>
            <a:r>
              <a:rPr altLang="en-US" b="0" sz="2400" lang="en-IN">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अल्पकालिक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स्मृति </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तुलना</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में</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दीर्घकालिक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स्मृति </a:t>
            </a:r>
            <a:r>
              <a:rPr altLang="en-US" b="0" sz="2400" lang="en-IN">
                <a:effectLst>
                  <a:outerShdw algn="br" blurRad="38100" dir="2700000" dist="38100" rotWithShape="0">
                    <a:srgbClr val="000000"/>
                  </a:outerShdw>
                </a:effectLst>
              </a:rPr>
              <a:t>में </a:t>
            </a:r>
            <a:r>
              <a:rPr altLang="en-US" b="0" sz="2400" lang="en-IN">
                <a:effectLst>
                  <a:outerShdw algn="br" blurRad="38100" dir="2700000" dist="38100" rotWithShape="0">
                    <a:srgbClr val="000000"/>
                  </a:outerShdw>
                </a:effectLst>
              </a:rPr>
              <a:t>स्मृति</a:t>
            </a:r>
            <a:r>
              <a:rPr altLang="en-US" b="0" sz="2400" lang="en-IN">
                <a:effectLst>
                  <a:outerShdw algn="br" blurRad="38100" dir="2700000" dist="38100" rotWithShape="0">
                    <a:srgbClr val="000000"/>
                  </a:outerShdw>
                </a:effectLst>
              </a:rPr>
              <a:t>यां</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अपेक्षाकृत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अधिक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स्थाई</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 </a:t>
            </a:r>
            <a:r>
              <a:rPr altLang="en-US" b="0" sz="2400" lang="en-IN">
                <a:effectLst>
                  <a:outerShdw algn="br" blurRad="38100" dir="2700000" dist="38100" rotWithShape="0">
                    <a:srgbClr val="000000"/>
                  </a:outerShdw>
                </a:effectLst>
              </a:rPr>
              <a:t>तथा </a:t>
            </a:r>
            <a:r>
              <a:rPr altLang="en-US" b="0" sz="2400" lang="en-IN">
                <a:effectLst>
                  <a:outerShdw algn="br" blurRad="38100" dir="2700000" dist="38100" rotWithShape="0">
                    <a:srgbClr val="000000"/>
                  </a:outerShdw>
                </a:effectLst>
              </a:rPr>
              <a:t>उनके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खोने</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संभावना</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कम</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पाई</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जाती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a:t>
            </a:r>
            <a:r>
              <a:rPr altLang="en-US" b="0" sz="2400" lang="en-IN">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a:t>
            </a:r>
            <a:endParaRPr lang="en-IN"/>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49" name=""/>
        <p:cNvGrpSpPr/>
        <p:nvPr/>
      </p:nvGrpSpPr>
      <p:grpSpPr>
        <a:xfrm>
          <a:off x="0" y="0"/>
          <a:ext cx="0" cy="0"/>
          <a:chOff x="0" y="0"/>
          <a:chExt cx="0" cy="0"/>
        </a:xfrm>
      </p:grpSpPr>
      <p:pic>
        <p:nvPicPr>
          <p:cNvPr id="2097155" name=""/>
          <p:cNvPicPr>
            <a:picLocks/>
          </p:cNvPicPr>
          <p:nvPr/>
        </p:nvPicPr>
        <p:blipFill>
          <a:blip xmlns:r="http://schemas.openxmlformats.org/officeDocument/2006/relationships" r:embed="rId1"/>
          <a:stretch>
            <a:fillRect/>
          </a:stretch>
        </p:blipFill>
        <p:spPr>
          <a:xfrm rot="0">
            <a:off x="207528" y="800494"/>
            <a:ext cx="8936471" cy="5516058"/>
          </a:xfrm>
          <a:prstGeom prst="rec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50" name=""/>
        <p:cNvGrpSpPr/>
        <p:nvPr/>
      </p:nvGrpSpPr>
      <p:grpSpPr>
        <a:xfrm>
          <a:off x="0" y="0"/>
          <a:ext cx="0" cy="0"/>
          <a:chOff x="0" y="0"/>
          <a:chExt cx="0" cy="0"/>
        </a:xfrm>
      </p:grpSpPr>
      <p:sp>
        <p:nvSpPr>
          <p:cNvPr id="1048612" name=""/>
          <p:cNvSpPr>
            <a:spLocks noGrp="1"/>
          </p:cNvSpPr>
          <p:nvPr>
            <p:ph type="title"/>
          </p:nvPr>
        </p:nvSpPr>
        <p:spPr/>
        <p:txBody>
          <a:bodyPr>
            <a:normAutofit fontScale="90000"/>
          </a:bodyPr>
          <a:p>
            <a:pPr algn="ctr">
              <a:lnSpc>
                <a:spcPct val="150000"/>
              </a:lnSpc>
            </a:pPr>
            <a:r>
              <a:rPr b="1" lang="en-US">
                <a:solidFill>
                  <a:srgbClr val="6600CC"/>
                </a:solidFill>
                <a:effectLst>
                  <a:outerShdw algn="br" blurRad="38100" dir="2700000" dist="38100" rotWithShape="0">
                    <a:srgbClr val="000000"/>
                  </a:outerShdw>
                </a:effectLst>
              </a:rPr>
              <a:t>3</a:t>
            </a:r>
            <a:r>
              <a:rPr b="1" lang="en-US">
                <a:solidFill>
                  <a:srgbClr val="6600CC"/>
                </a:solidFill>
                <a:effectLst>
                  <a:outerShdw algn="br" blurRad="38100" dir="2700000" dist="38100" rotWithShape="0">
                    <a:srgbClr val="000000"/>
                  </a:outerShdw>
                </a:effectLst>
              </a:rPr>
              <a:t>.</a:t>
            </a:r>
            <a:r>
              <a:rPr b="1" lang="en-US">
                <a:solidFill>
                  <a:srgbClr val="6600CC"/>
                </a:solidFill>
                <a:effectLst>
                  <a:outerShdw algn="br" blurRad="38100" dir="2700000" dist="38100" rotWithShape="0">
                    <a:srgbClr val="000000"/>
                  </a:outerShdw>
                </a:effectLst>
              </a:rPr>
              <a:t> </a:t>
            </a:r>
            <a:r>
              <a:rPr altLang="en-US" b="1" lang="en-IN">
                <a:solidFill>
                  <a:srgbClr val="6600CC"/>
                </a:solidFill>
                <a:effectLst>
                  <a:outerShdw algn="br" blurRad="38100" dir="2700000" dist="38100" rotWithShape="0">
                    <a:srgbClr val="000000"/>
                  </a:outerShdw>
                </a:effectLst>
              </a:rPr>
              <a:t>संसाधन</a:t>
            </a:r>
            <a:r>
              <a:rPr altLang="en-US" b="1" lang="en-US">
                <a:solidFill>
                  <a:srgbClr val="6600CC"/>
                </a:solidFill>
                <a:effectLst>
                  <a:outerShdw algn="br" blurRad="38100" dir="2700000" dist="38100" rotWithShape="0">
                    <a:srgbClr val="000000"/>
                  </a:outerShdw>
                </a:effectLst>
              </a:rPr>
              <a:t> </a:t>
            </a:r>
            <a:r>
              <a:rPr altLang="en-US" b="1" lang="en-IN">
                <a:solidFill>
                  <a:srgbClr val="6600CC"/>
                </a:solidFill>
                <a:effectLst>
                  <a:outerShdw algn="br" blurRad="38100" dir="2700000" dist="38100" rotWithShape="0">
                    <a:srgbClr val="000000"/>
                  </a:outerShdw>
                </a:effectLst>
              </a:rPr>
              <a:t>के</a:t>
            </a:r>
            <a:r>
              <a:rPr altLang="en-US" b="1" lang="en-US">
                <a:solidFill>
                  <a:srgbClr val="6600CC"/>
                </a:solidFill>
                <a:effectLst>
                  <a:outerShdw algn="br" blurRad="38100" dir="2700000" dist="38100" rotWithShape="0">
                    <a:srgbClr val="000000"/>
                  </a:outerShdw>
                </a:effectLst>
              </a:rPr>
              <a:t> </a:t>
            </a:r>
            <a:r>
              <a:rPr altLang="en-US" b="1" lang="en-IN">
                <a:solidFill>
                  <a:srgbClr val="6600CC"/>
                </a:solidFill>
                <a:effectLst>
                  <a:outerShdw algn="br" blurRad="38100" dir="2700000" dist="38100" rotWithShape="0">
                    <a:srgbClr val="000000"/>
                  </a:outerShdw>
                </a:effectLst>
              </a:rPr>
              <a:t>स्तर</a:t>
            </a:r>
            <a:r>
              <a:rPr altLang="en-US" b="1" lang="en-US">
                <a:solidFill>
                  <a:srgbClr val="6600CC"/>
                </a:solidFill>
                <a:effectLst>
                  <a:outerShdw algn="br" blurRad="38100" dir="2700000" dist="38100" rotWithShape="0">
                    <a:srgbClr val="000000"/>
                  </a:outerShdw>
                </a:effectLst>
              </a:rPr>
              <a:t> </a:t>
            </a:r>
            <a:r>
              <a:rPr altLang="en-US" b="1" lang="en-IN">
                <a:solidFill>
                  <a:srgbClr val="6600CC"/>
                </a:solidFill>
                <a:effectLst>
                  <a:outerShdw algn="br" blurRad="38100" dir="2700000" dist="38100" rotWithShape="0">
                    <a:srgbClr val="000000"/>
                  </a:outerShdw>
                </a:effectLst>
              </a:rPr>
              <a:t>मॉडल</a:t>
            </a:r>
            <a:br>
              <a:rPr altLang="en-US" b="1" lang="en-US">
                <a:solidFill>
                  <a:srgbClr val="6600CC"/>
                </a:solidFill>
                <a:effectLst>
                  <a:outerShdw algn="br" blurRad="38100" dir="2700000" dist="38100" rotWithShape="0">
                    <a:srgbClr val="000000"/>
                  </a:outerShdw>
                </a:effectLst>
              </a:rPr>
            </a:br>
            <a:r>
              <a:rPr altLang="en-US" b="1" lang="en-US">
                <a:solidFill>
                  <a:srgbClr val="6600CC"/>
                </a:solidFill>
                <a:effectLst>
                  <a:outerShdw algn="br" blurRad="38100" dir="2700000" dist="38100" rotWithShape="0">
                    <a:srgbClr val="000000"/>
                  </a:outerShdw>
                </a:effectLst>
              </a:rPr>
              <a:t>(</a:t>
            </a:r>
            <a:r>
              <a:rPr altLang="en-US" b="1" lang="en-US">
                <a:solidFill>
                  <a:srgbClr val="6600CC"/>
                </a:solidFill>
                <a:effectLst>
                  <a:outerShdw algn="br" blurRad="38100" dir="2700000" dist="38100" rotWithShape="0">
                    <a:srgbClr val="000000"/>
                  </a:outerShdw>
                </a:effectLst>
              </a:rPr>
              <a:t>Level </a:t>
            </a:r>
            <a:r>
              <a:rPr altLang="en-US" b="1" lang="en-US">
                <a:solidFill>
                  <a:srgbClr val="6600CC"/>
                </a:solidFill>
                <a:effectLst>
                  <a:outerShdw algn="br" blurRad="38100" dir="2700000" dist="38100" rotWithShape="0">
                    <a:srgbClr val="000000"/>
                  </a:outerShdw>
                </a:effectLst>
              </a:rPr>
              <a:t>o</a:t>
            </a:r>
            <a:r>
              <a:rPr altLang="en-US" b="1" lang="en-US">
                <a:solidFill>
                  <a:srgbClr val="6600CC"/>
                </a:solidFill>
                <a:effectLst>
                  <a:outerShdw algn="br" blurRad="38100" dir="2700000" dist="38100" rotWithShape="0">
                    <a:srgbClr val="000000"/>
                  </a:outerShdw>
                </a:effectLst>
              </a:rPr>
              <a:t>f</a:t>
            </a:r>
            <a:r>
              <a:rPr altLang="en-US" b="1" lang="en-US">
                <a:solidFill>
                  <a:srgbClr val="6600CC"/>
                </a:solidFill>
                <a:effectLst>
                  <a:outerShdw algn="br" blurRad="38100" dir="2700000" dist="38100" rotWithShape="0">
                    <a:srgbClr val="000000"/>
                  </a:outerShdw>
                </a:effectLst>
              </a:rPr>
              <a:t> </a:t>
            </a:r>
            <a:r>
              <a:rPr altLang="en-US" b="1" lang="en-US">
                <a:solidFill>
                  <a:srgbClr val="6600CC"/>
                </a:solidFill>
                <a:effectLst>
                  <a:outerShdw algn="br" blurRad="38100" dir="2700000" dist="38100" rotWithShape="0">
                    <a:srgbClr val="000000"/>
                  </a:outerShdw>
                </a:effectLst>
              </a:rPr>
              <a:t>Processing </a:t>
            </a:r>
            <a:r>
              <a:rPr altLang="en-US" b="1" lang="en-US">
                <a:solidFill>
                  <a:srgbClr val="6600CC"/>
                </a:solidFill>
                <a:effectLst>
                  <a:outerShdw algn="br" blurRad="38100" dir="2700000" dist="38100" rotWithShape="0">
                    <a:srgbClr val="000000"/>
                  </a:outerShdw>
                </a:effectLst>
              </a:rPr>
              <a:t>M</a:t>
            </a:r>
            <a:r>
              <a:rPr altLang="en-US" b="1" lang="en-US">
                <a:solidFill>
                  <a:srgbClr val="6600CC"/>
                </a:solidFill>
                <a:effectLst>
                  <a:outerShdw algn="br" blurRad="38100" dir="2700000" dist="38100" rotWithShape="0">
                    <a:srgbClr val="000000"/>
                  </a:outerShdw>
                </a:effectLst>
              </a:rPr>
              <a:t>o</a:t>
            </a:r>
            <a:r>
              <a:rPr altLang="en-US" b="1" lang="en-US">
                <a:solidFill>
                  <a:srgbClr val="6600CC"/>
                </a:solidFill>
                <a:effectLst>
                  <a:outerShdw algn="br" blurRad="38100" dir="2700000" dist="38100" rotWithShape="0">
                    <a:srgbClr val="000000"/>
                  </a:outerShdw>
                </a:effectLst>
              </a:rPr>
              <a:t>d</a:t>
            </a:r>
            <a:r>
              <a:rPr altLang="en-US" b="1" lang="en-US">
                <a:solidFill>
                  <a:srgbClr val="6600CC"/>
                </a:solidFill>
                <a:effectLst>
                  <a:outerShdw algn="br" blurRad="38100" dir="2700000" dist="38100" rotWithShape="0">
                    <a:srgbClr val="000000"/>
                  </a:outerShdw>
                </a:effectLst>
              </a:rPr>
              <a:t>e</a:t>
            </a:r>
            <a:r>
              <a:rPr altLang="en-US" b="1" lang="en-US">
                <a:solidFill>
                  <a:srgbClr val="6600CC"/>
                </a:solidFill>
                <a:effectLst>
                  <a:outerShdw algn="br" blurRad="38100" dir="2700000" dist="38100" rotWithShape="0">
                    <a:srgbClr val="000000"/>
                  </a:outerShdw>
                </a:effectLst>
              </a:rPr>
              <a:t>l</a:t>
            </a:r>
            <a:r>
              <a:rPr altLang="en-US" b="1" lang="en-US">
                <a:solidFill>
                  <a:srgbClr val="6600CC"/>
                </a:solidFill>
                <a:effectLst>
                  <a:outerShdw algn="br" blurRad="38100" dir="2700000" dist="38100" rotWithShape="0">
                    <a:srgbClr val="000000"/>
                  </a:outerShdw>
                </a:effectLst>
              </a:rPr>
              <a:t> </a:t>
            </a:r>
            <a:r>
              <a:rPr altLang="en-US" b="1" lang="en-US">
                <a:solidFill>
                  <a:srgbClr val="6600CC"/>
                </a:solidFill>
                <a:effectLst>
                  <a:outerShdw algn="br" blurRad="38100" dir="2700000" dist="38100" rotWithShape="0">
                    <a:srgbClr val="000000"/>
                  </a:outerShdw>
                </a:effectLst>
              </a:rPr>
              <a:t>-</a:t>
            </a:r>
            <a:r>
              <a:rPr altLang="en-US" b="1" lang="en-US">
                <a:solidFill>
                  <a:srgbClr val="6600CC"/>
                </a:solidFill>
                <a:effectLst>
                  <a:outerShdw algn="br" blurRad="38100" dir="2700000" dist="38100" rotWithShape="0">
                    <a:srgbClr val="000000"/>
                  </a:outerShdw>
                </a:effectLst>
              </a:rPr>
              <a:t> </a:t>
            </a:r>
            <a:r>
              <a:rPr altLang="en-US" b="1" lang="en-US">
                <a:solidFill>
                  <a:srgbClr val="6600CC"/>
                </a:solidFill>
                <a:effectLst>
                  <a:outerShdw algn="br" blurRad="38100" dir="2700000" dist="38100" rotWithShape="0">
                    <a:srgbClr val="000000"/>
                  </a:outerShdw>
                </a:effectLst>
              </a:rPr>
              <a:t>L</a:t>
            </a:r>
            <a:r>
              <a:rPr altLang="en-US" b="1" lang="en-US">
                <a:solidFill>
                  <a:srgbClr val="6600CC"/>
                </a:solidFill>
                <a:effectLst>
                  <a:outerShdw algn="br" blurRad="38100" dir="2700000" dist="38100" rotWithShape="0">
                    <a:srgbClr val="000000"/>
                  </a:outerShdw>
                </a:effectLst>
              </a:rPr>
              <a:t>O</a:t>
            </a:r>
            <a:r>
              <a:rPr altLang="en-US" b="1" lang="en-US">
                <a:solidFill>
                  <a:srgbClr val="6600CC"/>
                </a:solidFill>
                <a:effectLst>
                  <a:outerShdw algn="br" blurRad="38100" dir="2700000" dist="38100" rotWithShape="0">
                    <a:srgbClr val="000000"/>
                  </a:outerShdw>
                </a:effectLst>
              </a:rPr>
              <a:t>P</a:t>
            </a:r>
            <a:r>
              <a:rPr altLang="en-US" b="1" lang="en-US">
                <a:solidFill>
                  <a:srgbClr val="6600CC"/>
                </a:solidFill>
                <a:effectLst>
                  <a:outerShdw algn="br" blurRad="38100" dir="2700000" dist="38100" rotWithShape="0">
                    <a:srgbClr val="000000"/>
                  </a:outerShdw>
                </a:effectLst>
              </a:rPr>
              <a:t> </a:t>
            </a:r>
            <a:r>
              <a:rPr altLang="en-US" b="1" lang="en-US">
                <a:solidFill>
                  <a:srgbClr val="6600CC"/>
                </a:solidFill>
                <a:effectLst>
                  <a:outerShdw algn="br" blurRad="38100" dir="2700000" dist="38100" rotWithShape="0">
                    <a:srgbClr val="000000"/>
                  </a:outerShdw>
                </a:effectLst>
              </a:rPr>
              <a:t>M</a:t>
            </a:r>
            <a:r>
              <a:rPr altLang="en-US" b="1" lang="en-US">
                <a:solidFill>
                  <a:srgbClr val="6600CC"/>
                </a:solidFill>
                <a:effectLst>
                  <a:outerShdw algn="br" blurRad="38100" dir="2700000" dist="38100" rotWithShape="0">
                    <a:srgbClr val="000000"/>
                  </a:outerShdw>
                </a:effectLst>
              </a:rPr>
              <a:t>o</a:t>
            </a:r>
            <a:r>
              <a:rPr altLang="en-US" b="1" lang="en-US">
                <a:solidFill>
                  <a:srgbClr val="6600CC"/>
                </a:solidFill>
                <a:effectLst>
                  <a:outerShdw algn="br" blurRad="38100" dir="2700000" dist="38100" rotWithShape="0">
                    <a:srgbClr val="000000"/>
                  </a:outerShdw>
                </a:effectLst>
              </a:rPr>
              <a:t>d</a:t>
            </a:r>
            <a:r>
              <a:rPr altLang="en-US" b="1" lang="en-US">
                <a:solidFill>
                  <a:srgbClr val="6600CC"/>
                </a:solidFill>
                <a:effectLst>
                  <a:outerShdw algn="br" blurRad="38100" dir="2700000" dist="38100" rotWithShape="0">
                    <a:srgbClr val="000000"/>
                  </a:outerShdw>
                </a:effectLst>
              </a:rPr>
              <a:t>e</a:t>
            </a:r>
            <a:r>
              <a:rPr altLang="en-US" b="1" lang="en-US">
                <a:solidFill>
                  <a:srgbClr val="6600CC"/>
                </a:solidFill>
                <a:effectLst>
                  <a:outerShdw algn="br" blurRad="38100" dir="2700000" dist="38100" rotWithShape="0">
                    <a:srgbClr val="000000"/>
                  </a:outerShdw>
                </a:effectLst>
              </a:rPr>
              <a:t>l</a:t>
            </a:r>
            <a:r>
              <a:rPr altLang="en-US" b="1" lang="en-US">
                <a:solidFill>
                  <a:srgbClr val="6600CC"/>
                </a:solidFill>
                <a:effectLst>
                  <a:outerShdw algn="br" blurRad="38100" dir="2700000" dist="38100" rotWithShape="0">
                    <a:srgbClr val="000000"/>
                  </a:outerShdw>
                </a:effectLst>
              </a:rPr>
              <a:t>)</a:t>
            </a:r>
            <a:endParaRPr lang="en-IN"/>
          </a:p>
        </p:txBody>
      </p:sp>
      <p:sp>
        <p:nvSpPr>
          <p:cNvPr id="1048613" name=""/>
          <p:cNvSpPr>
            <a:spLocks noGrp="1"/>
          </p:cNvSpPr>
          <p:nvPr>
            <p:ph idx="1"/>
          </p:nvPr>
        </p:nvSpPr>
        <p:spPr>
          <a:xfrm>
            <a:off x="628650" y="2039339"/>
            <a:ext cx="7886700" cy="4254194"/>
          </a:xfrm>
        </p:spPr>
        <p:txBody>
          <a:bodyPr/>
          <a:p>
            <a:pPr>
              <a:lnSpc>
                <a:spcPct val="150000"/>
              </a:lnSpc>
            </a:pPr>
            <a:r>
              <a:rPr altLang="en-US" sz="2400" lang="en-IN">
                <a:effectLst>
                  <a:outerShdw algn="br" blurRad="38100" dir="2700000" dist="38100" rotWithShape="0">
                    <a:srgbClr val="000000"/>
                  </a:outerShdw>
                </a:effectLst>
              </a:rPr>
              <a:t>इस</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मॉडल </a:t>
            </a:r>
            <a:r>
              <a:rPr altLang="en-US" sz="2400" lang="en-IN">
                <a:effectLst>
                  <a:outerShdw algn="br" blurRad="38100" dir="2700000" dist="38100" rotWithShape="0">
                    <a:srgbClr val="000000"/>
                  </a:outerShdw>
                </a:effectLst>
              </a:rPr>
              <a:t>का</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प्रतिपादन </a:t>
            </a:r>
            <a:r>
              <a:rPr altLang="en-US" b="1" sz="2400" lang="en-IN">
                <a:effectLst>
                  <a:outerShdw algn="br" blurRad="38100" dir="2700000" dist="38100" rotWithShape="0">
                    <a:srgbClr val="000000"/>
                  </a:outerShdw>
                </a:effectLst>
              </a:rPr>
              <a:t>क्रैक</a:t>
            </a:r>
            <a:r>
              <a:rPr altLang="en-US" b="1" sz="2400" lang="en-US">
                <a:effectLst>
                  <a:outerShdw algn="br" blurRad="38100" dir="2700000" dist="38100" rotWithShape="0">
                    <a:srgbClr val="000000"/>
                  </a:outerShdw>
                </a:effectLst>
              </a:rPr>
              <a:t> </a:t>
            </a:r>
            <a:r>
              <a:rPr altLang="en-US" b="1" sz="2400" lang="en-IN">
                <a:effectLst>
                  <a:outerShdw algn="br" blurRad="38100" dir="2700000" dist="38100" rotWithShape="0">
                    <a:srgbClr val="000000"/>
                  </a:outerShdw>
                </a:effectLst>
              </a:rPr>
              <a:t>तथा</a:t>
            </a:r>
            <a:r>
              <a:rPr altLang="en-US" b="1" sz="2400" lang="en-US">
                <a:effectLst>
                  <a:outerShdw algn="br" blurRad="38100" dir="2700000" dist="38100" rotWithShape="0">
                    <a:srgbClr val="000000"/>
                  </a:outerShdw>
                </a:effectLst>
              </a:rPr>
              <a:t> </a:t>
            </a:r>
            <a:r>
              <a:rPr altLang="en-US" b="1" sz="2400" lang="en-IN">
                <a:effectLst>
                  <a:outerShdw algn="br" blurRad="38100" dir="2700000" dist="38100" rotWithShape="0">
                    <a:srgbClr val="000000"/>
                  </a:outerShdw>
                </a:effectLst>
              </a:rPr>
              <a:t>टुल्विंग </a:t>
            </a:r>
            <a:r>
              <a:rPr altLang="en-US" b="1" sz="2400" lang="en-US">
                <a:effectLst>
                  <a:outerShdw algn="br" blurRad="38100" dir="2700000" dist="38100" rotWithShape="0">
                    <a:srgbClr val="000000"/>
                  </a:outerShdw>
                </a:effectLst>
              </a:rPr>
              <a:t>(</a:t>
            </a:r>
            <a:r>
              <a:rPr altLang="en-US" b="1" sz="2400" lang="en-US">
                <a:effectLst>
                  <a:outerShdw algn="br" blurRad="38100" dir="2700000" dist="38100" rotWithShape="0">
                    <a:srgbClr val="000000"/>
                  </a:outerShdw>
                </a:effectLst>
              </a:rPr>
              <a:t>Craik</a:t>
            </a:r>
            <a:r>
              <a:rPr altLang="en-US" b="1" sz="2400" lang="en-US">
                <a:effectLst>
                  <a:outerShdw algn="br" blurRad="38100" dir="2700000" dist="38100" rotWithShape="0">
                    <a:srgbClr val="000000"/>
                  </a:outerShdw>
                </a:effectLst>
              </a:rPr>
              <a:t> </a:t>
            </a:r>
            <a:r>
              <a:rPr altLang="en-US" b="1" sz="2400" lang="en-US">
                <a:effectLst>
                  <a:outerShdw algn="br" blurRad="38100" dir="2700000" dist="38100" rotWithShape="0">
                    <a:srgbClr val="000000"/>
                  </a:outerShdw>
                </a:effectLst>
              </a:rPr>
              <a:t>&amp;</a:t>
            </a:r>
            <a:r>
              <a:rPr altLang="en-US" b="1" sz="2400" lang="en-US">
                <a:effectLst>
                  <a:outerShdw algn="br" blurRad="38100" dir="2700000" dist="38100" rotWithShape="0">
                    <a:srgbClr val="000000"/>
                  </a:outerShdw>
                </a:effectLst>
              </a:rPr>
              <a:t> </a:t>
            </a:r>
            <a:r>
              <a:rPr altLang="en-US" b="1" sz="2400" lang="en-US">
                <a:effectLst>
                  <a:outerShdw algn="br" blurRad="38100" dir="2700000" dist="38100" rotWithShape="0">
                    <a:srgbClr val="000000"/>
                  </a:outerShdw>
                </a:effectLst>
              </a:rPr>
              <a:t>Tulvi</a:t>
            </a:r>
            <a:r>
              <a:rPr altLang="en-US" b="1" sz="2400" lang="en-US">
                <a:effectLst>
                  <a:outerShdw algn="br" blurRad="38100" dir="2700000" dist="38100" rotWithShape="0">
                    <a:srgbClr val="000000"/>
                  </a:outerShdw>
                </a:effectLst>
              </a:rPr>
              <a:t>n</a:t>
            </a:r>
            <a:r>
              <a:rPr altLang="en-US" b="1" sz="2400" lang="en-US">
                <a:effectLst>
                  <a:outerShdw algn="br" blurRad="38100" dir="2700000" dist="38100" rotWithShape="0">
                    <a:srgbClr val="000000"/>
                  </a:outerShdw>
                </a:effectLst>
              </a:rPr>
              <a:t>g</a:t>
            </a:r>
            <a:r>
              <a:rPr altLang="en-US" b="1" sz="2400" lang="en-US">
                <a:effectLst>
                  <a:outerShdw algn="br" blurRad="38100" dir="2700000" dist="38100" rotWithShape="0">
                    <a:srgbClr val="000000"/>
                  </a:outerShdw>
                </a:effectLst>
              </a:rPr>
              <a:t>,</a:t>
            </a:r>
            <a:r>
              <a:rPr altLang="en-US" b="1" sz="2400" lang="en-US">
                <a:effectLst>
                  <a:outerShdw algn="br" blurRad="38100" dir="2700000" dist="38100" rotWithShape="0">
                    <a:srgbClr val="000000"/>
                  </a:outerShdw>
                </a:effectLst>
              </a:rPr>
              <a:t> </a:t>
            </a:r>
            <a:r>
              <a:rPr altLang="en-US" b="1" sz="2400" lang="en-US">
                <a:effectLst>
                  <a:outerShdw algn="br" blurRad="38100" dir="2700000" dist="38100" rotWithShape="0">
                    <a:srgbClr val="000000"/>
                  </a:outerShdw>
                </a:effectLst>
              </a:rPr>
              <a:t>1</a:t>
            </a:r>
            <a:r>
              <a:rPr altLang="en-US" b="1" sz="2400" lang="en-US">
                <a:effectLst>
                  <a:outerShdw algn="br" blurRad="38100" dir="2700000" dist="38100" rotWithShape="0">
                    <a:srgbClr val="000000"/>
                  </a:outerShdw>
                </a:effectLst>
              </a:rPr>
              <a:t>9</a:t>
            </a:r>
            <a:r>
              <a:rPr altLang="en-US" b="1" sz="2400" lang="en-US">
                <a:effectLst>
                  <a:outerShdw algn="br" blurRad="38100" dir="2700000" dist="38100" rotWithShape="0">
                    <a:srgbClr val="000000"/>
                  </a:outerShdw>
                </a:effectLst>
              </a:rPr>
              <a:t>7</a:t>
            </a:r>
            <a:r>
              <a:rPr altLang="en-US" b="1" sz="2400" lang="en-US">
                <a:effectLst>
                  <a:outerShdw algn="br" blurRad="38100" dir="2700000" dist="38100" rotWithShape="0">
                    <a:srgbClr val="000000"/>
                  </a:outerShdw>
                </a:effectLst>
              </a:rPr>
              <a:t>5</a:t>
            </a:r>
            <a:r>
              <a:rPr altLang="en-US" b="1" sz="2400" lang="en-US">
                <a:effectLst>
                  <a:outerShdw algn="br" blurRad="38100" dir="2700000" dist="38100" rotWithShape="0">
                    <a:srgbClr val="000000"/>
                  </a:outerShdw>
                </a:effectLst>
              </a:rPr>
              <a:t>)</a:t>
            </a:r>
            <a:r>
              <a:rPr altLang="en-US" b="1"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ने</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किया</a:t>
            </a:r>
            <a:r>
              <a:rPr altLang="en-US" b="0" sz="2400" lang="en-IN">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जिसमें</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उन्होंने</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संसाधन</a:t>
            </a:r>
            <a:r>
              <a:rPr altLang="en-US" b="0" sz="2400" lang="en-IN">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स्तरों</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खोज</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a:t>
            </a:r>
            <a:r>
              <a:rPr altLang="en-US" b="0" sz="2400" lang="en-IN">
                <a:effectLst>
                  <a:outerShdw algn="br" blurRad="38100" dir="2700000" dist="38100" rotWithShape="0">
                    <a:srgbClr val="000000"/>
                  </a:outerShdw>
                </a:effectLst>
              </a:rPr>
              <a:t>।</a:t>
            </a:r>
            <a:endParaRPr lang="en-IN"/>
          </a:p>
          <a:p>
            <a:pPr>
              <a:lnSpc>
                <a:spcPct val="150000"/>
              </a:lnSpc>
            </a:pPr>
            <a:r>
              <a:rPr altLang="en-US" b="0" sz="2400" lang="en-IN">
                <a:effectLst>
                  <a:outerShdw algn="br" blurRad="38100" dir="2700000" dist="38100" rotWithShape="0">
                    <a:srgbClr val="000000"/>
                  </a:outerShdw>
                </a:effectLst>
              </a:rPr>
              <a:t>जब</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यही</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संसाधन</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गहन</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स्तर</a:t>
            </a:r>
            <a:r>
              <a:rPr altLang="en-US" b="0" sz="2400" lang="en-US">
                <a:effectLst>
                  <a:outerShdw algn="br" blurRad="38100" dir="2700000" dist="38100" rotWithShape="0">
                    <a:srgbClr val="000000"/>
                  </a:outerShdw>
                </a:effectLst>
              </a:rPr>
              <a:t> </a:t>
            </a:r>
            <a:r>
              <a:rPr altLang="en-US" b="0" sz="2400" lang="en-US">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Deep</a:t>
            </a:r>
            <a:r>
              <a:rPr altLang="en-US" b="0" sz="2400" lang="en-US">
                <a:effectLst>
                  <a:outerShdw algn="br" blurRad="38100" dir="2700000" dist="38100" rotWithShape="0">
                    <a:srgbClr val="000000"/>
                  </a:outerShdw>
                </a:effectLst>
              </a:rPr>
              <a:t> </a:t>
            </a:r>
            <a:r>
              <a:rPr altLang="en-US" b="0" sz="2400" lang="en-US">
                <a:effectLst>
                  <a:outerShdw algn="br" blurRad="38100" dir="2700000" dist="38100" rotWithShape="0">
                    <a:srgbClr val="000000"/>
                  </a:outerShdw>
                </a:effectLst>
              </a:rPr>
              <a:t>L</a:t>
            </a:r>
            <a:r>
              <a:rPr altLang="en-US" b="0" sz="2400" lang="en-US">
                <a:effectLst>
                  <a:outerShdw algn="br" blurRad="38100" dir="2700000" dist="38100" rotWithShape="0">
                    <a:srgbClr val="000000"/>
                  </a:outerShdw>
                </a:effectLst>
              </a:rPr>
              <a:t>e</a:t>
            </a:r>
            <a:r>
              <a:rPr altLang="en-US" b="0" sz="2400" lang="en-US">
                <a:effectLst>
                  <a:outerShdw algn="br" blurRad="38100" dir="2700000" dist="38100" rotWithShape="0">
                    <a:srgbClr val="000000"/>
                  </a:outerShdw>
                </a:effectLst>
              </a:rPr>
              <a:t>v</a:t>
            </a:r>
            <a:r>
              <a:rPr altLang="en-US" b="0" sz="2400" lang="en-US">
                <a:effectLst>
                  <a:outerShdw algn="br" blurRad="38100" dir="2700000" dist="38100" rotWithShape="0">
                    <a:srgbClr val="000000"/>
                  </a:outerShdw>
                </a:effectLst>
              </a:rPr>
              <a:t>e</a:t>
            </a:r>
            <a:r>
              <a:rPr altLang="en-US" b="0" sz="2400" lang="en-US">
                <a:effectLst>
                  <a:outerShdw algn="br" blurRad="38100" dir="2700000" dist="38100" rotWithShape="0">
                    <a:srgbClr val="000000"/>
                  </a:outerShdw>
                </a:effectLst>
              </a:rPr>
              <a:t>l</a:t>
            </a:r>
            <a:r>
              <a:rPr altLang="en-US" b="0" sz="2400" lang="en-US">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पर</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a:t>
            </a:r>
            <a:r>
              <a:rPr altLang="en-US" b="0" sz="2400" lang="en-US">
                <a:effectLst>
                  <a:outerShdw algn="br" blurRad="38100" dir="2700000" dist="38100" rotWithShape="0">
                    <a:srgbClr val="000000"/>
                  </a:outerShdw>
                </a:effectLst>
              </a:rPr>
              <a:t> तो</a:t>
            </a:r>
            <a:r>
              <a:rPr altLang="en-US" b="0" sz="2400" lang="en-US">
                <a:effectLst>
                  <a:outerShdw algn="br" blurRad="38100" dir="2700000" dist="38100" rotWithShape="0">
                    <a:srgbClr val="000000"/>
                  </a:outerShdw>
                </a:effectLst>
              </a:rPr>
              <a:t> उसे</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स्व</a:t>
            </a:r>
            <a:r>
              <a:rPr altLang="en-US" b="0" sz="2400" lang="en-US">
                <a:effectLst>
                  <a:outerShdw algn="br" blurRad="38100" dir="2700000" dist="38100" rotWithShape="0">
                    <a:srgbClr val="000000"/>
                  </a:outerShdw>
                </a:effectLst>
              </a:rPr>
              <a:t>-</a:t>
            </a:r>
            <a:r>
              <a:rPr altLang="en-US" b="0" sz="2400" lang="en-IN">
                <a:effectLst>
                  <a:outerShdw algn="br" blurRad="38100" dir="2700000" dist="38100" rotWithShape="0">
                    <a:srgbClr val="000000"/>
                  </a:outerShdw>
                </a:effectLst>
              </a:rPr>
              <a:t>संदर्भ</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प्रभ</a:t>
            </a:r>
            <a:r>
              <a:rPr altLang="en-US" b="0" sz="2400" lang="en-IN">
                <a:effectLst>
                  <a:outerShdw algn="br" blurRad="38100" dir="2700000" dist="38100" rotWithShape="0">
                    <a:srgbClr val="000000"/>
                  </a:outerShdw>
                </a:effectLst>
              </a:rPr>
              <a:t>ा</a:t>
            </a:r>
            <a:r>
              <a:rPr altLang="en-US" b="0" sz="2400" lang="en-IN">
                <a:effectLst>
                  <a:outerShdw algn="br" blurRad="38100" dir="2700000" dist="38100" rotWithShape="0">
                    <a:srgbClr val="000000"/>
                  </a:outerShdw>
                </a:effectLst>
              </a:rPr>
              <a:t>व</a:t>
            </a:r>
            <a:r>
              <a:rPr altLang="en-US" b="0" sz="2400" lang="en-US">
                <a:effectLst>
                  <a:outerShdw algn="br" blurRad="38100" dir="2700000" dist="38100" rotWithShape="0">
                    <a:srgbClr val="000000"/>
                  </a:outerShdw>
                </a:effectLst>
              </a:rPr>
              <a:t> </a:t>
            </a:r>
            <a:r>
              <a:rPr altLang="en-US" b="0" sz="2400" lang="en-US">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Self-referenc</a:t>
            </a:r>
            <a:r>
              <a:rPr altLang="en-US" b="0" sz="2400" lang="en-US">
                <a:effectLst>
                  <a:outerShdw algn="br" blurRad="38100" dir="2700000" dist="38100" rotWithShape="0">
                    <a:srgbClr val="000000"/>
                  </a:outerShdw>
                </a:effectLst>
              </a:rPr>
              <a:t>e</a:t>
            </a:r>
            <a:r>
              <a:rPr altLang="en-US" b="0" sz="2400" lang="en-US">
                <a:effectLst>
                  <a:outerShdw algn="br" blurRad="38100" dir="2700000" dist="38100" rotWithShape="0">
                    <a:srgbClr val="000000"/>
                  </a:outerShdw>
                </a:effectLst>
              </a:rPr>
              <a:t> </a:t>
            </a:r>
            <a:r>
              <a:rPr altLang="en-US" b="0" sz="2400" lang="en-US">
                <a:effectLst>
                  <a:outerShdw algn="br" blurRad="38100" dir="2700000" dist="38100" rotWithShape="0">
                    <a:srgbClr val="000000"/>
                  </a:outerShdw>
                </a:effectLst>
              </a:rPr>
              <a:t>Effect</a:t>
            </a:r>
            <a:r>
              <a:rPr altLang="en-US" b="0" sz="2400" lang="en-US">
                <a:effectLst>
                  <a:outerShdw algn="br" blurRad="38100" dir="2700000" dist="38100" rotWithShape="0">
                    <a:srgbClr val="000000"/>
                  </a:outerShdw>
                </a:effectLst>
              </a:rPr>
              <a:t> </a:t>
            </a:r>
            <a:r>
              <a:rPr altLang="en-US" b="0" sz="2400" lang="en-US">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a:t>
            </a:r>
            <a:r>
              <a:rPr altLang="en-US" b="0" sz="2400" lang="en-US">
                <a:effectLst>
                  <a:outerShdw algn="br" blurRad="38100" dir="2700000" dist="38100" rotWithShape="0">
                    <a:srgbClr val="000000"/>
                  </a:outerShdw>
                </a:effectLst>
              </a:rPr>
              <a:t>S</a:t>
            </a:r>
            <a:r>
              <a:rPr altLang="en-US" b="0" sz="2400" lang="en-US">
                <a:effectLst>
                  <a:outerShdw algn="br" blurRad="38100" dir="2700000" dist="38100" rotWithShape="0">
                    <a:srgbClr val="000000"/>
                  </a:outerShdw>
                </a:effectLst>
              </a:rPr>
              <a:t>R</a:t>
            </a:r>
            <a:r>
              <a:rPr altLang="en-US" b="0" sz="2400" lang="en-US">
                <a:effectLst>
                  <a:outerShdw algn="br" blurRad="38100" dir="2700000" dist="38100" rotWithShape="0">
                    <a:srgbClr val="000000"/>
                  </a:outerShdw>
                </a:effectLst>
              </a:rPr>
              <a:t>E</a:t>
            </a:r>
            <a:r>
              <a:rPr altLang="en-US" b="0" sz="2400" lang="en-US">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कहते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a:t>
            </a:r>
            <a:r>
              <a:rPr altLang="en-US" b="0" sz="2400" lang="en-IN">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a:t>
            </a:r>
            <a:endParaRPr lang="en-IN"/>
          </a:p>
          <a:p>
            <a:pPr>
              <a:lnSpc>
                <a:spcPct val="150000"/>
              </a:lnSpc>
            </a:pPr>
            <a:r>
              <a:rPr altLang="en-US" b="0" sz="2400" lang="en-IN">
                <a:effectLst>
                  <a:outerShdw algn="br" blurRad="38100" dir="2700000" dist="38100" rotWithShape="0">
                    <a:srgbClr val="000000"/>
                  </a:outerShdw>
                </a:effectLst>
              </a:rPr>
              <a:t>यह</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सिद्ध</a:t>
            </a:r>
            <a:r>
              <a:rPr altLang="en-US" b="0" sz="2400" lang="en-IN">
                <a:effectLst>
                  <a:outerShdw algn="br" blurRad="38100" dir="2700000" dist="38100" rotWithShape="0">
                    <a:srgbClr val="000000"/>
                  </a:outerShdw>
                </a:effectLst>
              </a:rPr>
              <a:t>ांत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यह</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प्रस्तावित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करता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सूचना</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संसाधन</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सार्थक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प्रकार</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करने</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पर</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तथा</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गहन</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स्तर</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पर</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सूचना</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संसाधन</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होने</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पर</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अधिक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स्थाई</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धारणा </a:t>
            </a:r>
            <a:r>
              <a:rPr altLang="en-US" b="0" sz="2400" lang="en-IN">
                <a:effectLst>
                  <a:outerShdw algn="br" blurRad="38100" dir="2700000" dist="38100" rotWithShape="0">
                    <a:srgbClr val="000000"/>
                  </a:outerShdw>
                </a:effectLst>
              </a:rPr>
              <a:t>पाई </a:t>
            </a:r>
            <a:r>
              <a:rPr altLang="en-US" b="0" sz="2400" lang="en-IN">
                <a:effectLst>
                  <a:outerShdw algn="br" blurRad="38100" dir="2700000" dist="38100" rotWithShape="0">
                    <a:srgbClr val="000000"/>
                  </a:outerShdw>
                </a:effectLst>
              </a:rPr>
              <a:t>जाती </a:t>
            </a:r>
            <a:r>
              <a:rPr altLang="en-US" b="0" sz="2400" lang="en-IN">
                <a:effectLst>
                  <a:outerShdw algn="br" blurRad="38100" dir="2700000" dist="38100" rotWithShape="0">
                    <a:srgbClr val="000000"/>
                  </a:outerShdw>
                </a:effectLst>
              </a:rPr>
              <a:t>है</a:t>
            </a:r>
            <a:r>
              <a:rPr altLang="en-US" b="1" sz="2400" lang="en-IN">
                <a:effectLst>
                  <a:outerShdw algn="br" blurRad="38100" dir="2700000" dist="38100" rotWithShape="0">
                    <a:srgbClr val="000000"/>
                  </a:outerShdw>
                </a:effectLst>
              </a:rPr>
              <a:t>।</a:t>
            </a:r>
            <a:r>
              <a:rPr altLang="en-US" b="1"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ठीक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इसके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विपरीत </a:t>
            </a:r>
            <a:r>
              <a:rPr altLang="en-US" b="0" sz="2400" lang="en-IN">
                <a:effectLst>
                  <a:outerShdw algn="br" blurRad="38100" dir="2700000" dist="38100" rotWithShape="0">
                    <a:srgbClr val="000000"/>
                  </a:outerShdw>
                </a:effectLst>
              </a:rPr>
              <a:t>जब</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सूचना </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संसाधन</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सतह</a:t>
            </a:r>
            <a:r>
              <a:rPr altLang="en-US" b="0" sz="2400" lang="en-IN">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स्तर</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पर</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तथा</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संसाधन</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प्रकार</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सांवेदिक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a:t>
            </a:r>
            <a:r>
              <a:rPr altLang="en-US" b="0" sz="2400" lang="en-US">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धारण</a:t>
            </a:r>
            <a:r>
              <a:rPr altLang="en-US" b="0" sz="2400" lang="en-IN">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स्वरूप</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अस्थाई</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a:t>
            </a:r>
            <a:r>
              <a:rPr altLang="en-US" b="0" sz="2400" lang="en-IN">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a:t>
            </a:r>
            <a:endParaRPr lang="en-IN"/>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51" name=""/>
        <p:cNvGrpSpPr/>
        <p:nvPr/>
      </p:nvGrpSpPr>
      <p:grpSpPr>
        <a:xfrm>
          <a:off x="0" y="0"/>
          <a:ext cx="0" cy="0"/>
          <a:chOff x="0" y="0"/>
          <a:chExt cx="0" cy="0"/>
        </a:xfrm>
      </p:grpSpPr>
      <p:pic>
        <p:nvPicPr>
          <p:cNvPr id="2097156" name=""/>
          <p:cNvPicPr>
            <a:picLocks/>
          </p:cNvPicPr>
          <p:nvPr/>
        </p:nvPicPr>
        <p:blipFill>
          <a:blip xmlns:r="http://schemas.openxmlformats.org/officeDocument/2006/relationships" r:embed="rId1"/>
          <a:stretch>
            <a:fillRect/>
          </a:stretch>
        </p:blipFill>
        <p:spPr>
          <a:xfrm rot="0">
            <a:off x="622589" y="719291"/>
            <a:ext cx="7898820" cy="4927227"/>
          </a:xfrm>
          <a:prstGeom prst="rec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52" name=""/>
        <p:cNvGrpSpPr/>
        <p:nvPr/>
      </p:nvGrpSpPr>
      <p:grpSpPr>
        <a:xfrm>
          <a:off x="0" y="0"/>
          <a:ext cx="0" cy="0"/>
          <a:chOff x="0" y="0"/>
          <a:chExt cx="0" cy="0"/>
        </a:xfrm>
      </p:grpSpPr>
      <p:sp>
        <p:nvSpPr>
          <p:cNvPr id="1048614" name=""/>
          <p:cNvSpPr>
            <a:spLocks noGrp="1"/>
          </p:cNvSpPr>
          <p:nvPr>
            <p:ph type="title"/>
          </p:nvPr>
        </p:nvSpPr>
        <p:spPr>
          <a:xfrm>
            <a:off x="628650" y="365126"/>
            <a:ext cx="7886700" cy="2092180"/>
          </a:xfrm>
        </p:spPr>
        <p:txBody>
          <a:bodyPr>
            <a:normAutofit/>
          </a:bodyPr>
          <a:p>
            <a:pPr algn="ctr">
              <a:lnSpc>
                <a:spcPct val="100000"/>
              </a:lnSpc>
            </a:pPr>
            <a:r>
              <a:rPr b="1" sz="3600" lang="en-US">
                <a:solidFill>
                  <a:srgbClr val="02A5E3"/>
                </a:solidFill>
                <a:effectLst>
                  <a:outerShdw algn="br" blurRad="38100" dir="2700000" dist="38100" rotWithShape="0">
                    <a:srgbClr val="000000"/>
                  </a:outerShdw>
                </a:effectLst>
              </a:rPr>
              <a:t>4</a:t>
            </a:r>
            <a:r>
              <a:rPr b="1" sz="3600" lang="en-US">
                <a:solidFill>
                  <a:srgbClr val="02A5E3"/>
                </a:solidFill>
                <a:effectLst>
                  <a:outerShdw algn="br" blurRad="38100" dir="2700000" dist="38100" rotWithShape="0">
                    <a:srgbClr val="000000"/>
                  </a:outerShdw>
                </a:effectLst>
              </a:rPr>
              <a:t>.</a:t>
            </a:r>
            <a:r>
              <a:rPr b="1" sz="3600" lang="en-US">
                <a:solidFill>
                  <a:srgbClr val="02A5E3"/>
                </a:solidFill>
                <a:effectLst>
                  <a:outerShdw algn="br" blurRad="38100" dir="2700000" dist="38100" rotWithShape="0">
                    <a:srgbClr val="000000"/>
                  </a:outerShdw>
                </a:effectLst>
              </a:rPr>
              <a:t> </a:t>
            </a:r>
            <a:r>
              <a:rPr altLang="en-US" b="1" sz="3600" lang="en-IN">
                <a:solidFill>
                  <a:srgbClr val="02A5E3"/>
                </a:solidFill>
                <a:effectLst>
                  <a:outerShdw algn="br" blurRad="38100" dir="2700000" dist="38100" rotWithShape="0">
                    <a:srgbClr val="000000"/>
                  </a:outerShdw>
                </a:effectLst>
              </a:rPr>
              <a:t>टुल्विंग </a:t>
            </a:r>
            <a:r>
              <a:rPr altLang="en-US" b="1" sz="3600" lang="en-IN">
                <a:solidFill>
                  <a:srgbClr val="02A5E3"/>
                </a:solidFill>
                <a:effectLst>
                  <a:outerShdw algn="br" blurRad="38100" dir="2700000" dist="38100" rotWithShape="0">
                    <a:srgbClr val="000000"/>
                  </a:outerShdw>
                </a:effectLst>
              </a:rPr>
              <a:t>का</a:t>
            </a:r>
            <a:r>
              <a:rPr altLang="en-US" b="1" sz="3600" lang="en-US">
                <a:solidFill>
                  <a:srgbClr val="02A5E3"/>
                </a:solidFill>
                <a:effectLst>
                  <a:outerShdw algn="br" blurRad="38100" dir="2700000" dist="38100" rotWithShape="0">
                    <a:srgbClr val="000000"/>
                  </a:outerShdw>
                </a:effectLst>
              </a:rPr>
              <a:t> </a:t>
            </a:r>
            <a:r>
              <a:rPr altLang="en-US" b="1" sz="3600" lang="en-IN">
                <a:solidFill>
                  <a:srgbClr val="02A5E3"/>
                </a:solidFill>
                <a:effectLst>
                  <a:outerShdw algn="br" blurRad="38100" dir="2700000" dist="38100" rotWithShape="0">
                    <a:srgbClr val="000000"/>
                  </a:outerShdw>
                </a:effectLst>
              </a:rPr>
              <a:t>मॉडल</a:t>
            </a:r>
            <a:r>
              <a:rPr altLang="en-US" b="1" sz="3600" lang="en-US">
                <a:solidFill>
                  <a:srgbClr val="02A5E3"/>
                </a:solidFill>
                <a:effectLst>
                  <a:outerShdw algn="br" blurRad="38100" dir="2700000" dist="38100" rotWithShape="0">
                    <a:srgbClr val="000000"/>
                  </a:outerShdw>
                </a:effectLst>
              </a:rPr>
              <a:t>:</a:t>
            </a:r>
            <a:r>
              <a:rPr altLang="en-US" b="1" sz="3600" lang="en-US">
                <a:solidFill>
                  <a:srgbClr val="02A5E3"/>
                </a:solidFill>
                <a:effectLst>
                  <a:outerShdw algn="br" blurRad="38100" dir="2700000" dist="38100" rotWithShape="0">
                    <a:srgbClr val="000000"/>
                  </a:outerShdw>
                </a:effectLst>
              </a:rPr>
              <a:t> </a:t>
            </a:r>
            <a:r>
              <a:rPr altLang="en-US" b="1" sz="3600" lang="en-IN">
                <a:solidFill>
                  <a:srgbClr val="02A5E3"/>
                </a:solidFill>
                <a:effectLst>
                  <a:outerShdw algn="br" blurRad="38100" dir="2700000" dist="38100" rotWithShape="0">
                    <a:srgbClr val="000000"/>
                  </a:outerShdw>
                </a:effectLst>
              </a:rPr>
              <a:t>उ</a:t>
            </a:r>
            <a:r>
              <a:rPr altLang="en-US" b="1" sz="3600" lang="en-IN">
                <a:solidFill>
                  <a:srgbClr val="02A5E3"/>
                </a:solidFill>
                <a:effectLst>
                  <a:outerShdw algn="br" blurRad="38100" dir="2700000" dist="38100" rotWithShape="0">
                    <a:srgbClr val="000000"/>
                  </a:outerShdw>
                </a:effectLst>
              </a:rPr>
              <a:t>पा</a:t>
            </a:r>
            <a:r>
              <a:rPr altLang="en-US" b="1" sz="3600" lang="en-IN">
                <a:solidFill>
                  <a:srgbClr val="02A5E3"/>
                </a:solidFill>
                <a:effectLst>
                  <a:outerShdw algn="br" blurRad="38100" dir="2700000" dist="38100" rotWithShape="0">
                    <a:srgbClr val="000000"/>
                  </a:outerShdw>
                </a:effectLst>
              </a:rPr>
              <a:t>ख्या</a:t>
            </a:r>
            <a:r>
              <a:rPr altLang="en-US" b="1" sz="3600" lang="en-IN">
                <a:solidFill>
                  <a:srgbClr val="02A5E3"/>
                </a:solidFill>
                <a:effectLst>
                  <a:outerShdw algn="br" blurRad="38100" dir="2700000" dist="38100" rotWithShape="0">
                    <a:srgbClr val="000000"/>
                  </a:outerShdw>
                </a:effectLst>
              </a:rPr>
              <a:t>न</a:t>
            </a:r>
            <a:r>
              <a:rPr altLang="en-US" b="1" sz="3600" lang="en-IN">
                <a:solidFill>
                  <a:srgbClr val="02A5E3"/>
                </a:solidFill>
                <a:effectLst>
                  <a:outerShdw algn="br" blurRad="38100" dir="2700000" dist="38100" rotWithShape="0">
                    <a:srgbClr val="000000"/>
                  </a:outerShdw>
                </a:effectLst>
              </a:rPr>
              <a:t>ा</a:t>
            </a:r>
            <a:r>
              <a:rPr altLang="en-US" b="1" sz="3600" lang="en-IN">
                <a:solidFill>
                  <a:srgbClr val="02A5E3"/>
                </a:solidFill>
                <a:effectLst>
                  <a:outerShdw algn="br" blurRad="38100" dir="2700000" dist="38100" rotWithShape="0">
                    <a:srgbClr val="000000"/>
                  </a:outerShdw>
                </a:effectLst>
              </a:rPr>
              <a:t>त्म</a:t>
            </a:r>
            <a:r>
              <a:rPr altLang="en-US" b="1" sz="3600" lang="en-IN">
                <a:solidFill>
                  <a:srgbClr val="02A5E3"/>
                </a:solidFill>
                <a:effectLst>
                  <a:outerShdw algn="br" blurRad="38100" dir="2700000" dist="38100" rotWithShape="0">
                    <a:srgbClr val="000000"/>
                  </a:outerShdw>
                </a:effectLst>
              </a:rPr>
              <a:t>क</a:t>
            </a:r>
            <a:r>
              <a:rPr altLang="en-US" b="1" sz="3600" lang="en-US">
                <a:solidFill>
                  <a:srgbClr val="02A5E3"/>
                </a:solidFill>
                <a:effectLst>
                  <a:outerShdw algn="br" blurRad="38100" dir="2700000" dist="38100" rotWithShape="0">
                    <a:srgbClr val="000000"/>
                  </a:outerShdw>
                </a:effectLst>
              </a:rPr>
              <a:t>,</a:t>
            </a:r>
            <a:r>
              <a:rPr altLang="en-US" b="1" sz="3600" lang="en-US">
                <a:solidFill>
                  <a:srgbClr val="02A5E3"/>
                </a:solidFill>
                <a:effectLst>
                  <a:outerShdw algn="br" blurRad="38100" dir="2700000" dist="38100" rotWithShape="0">
                    <a:srgbClr val="000000"/>
                  </a:outerShdw>
                </a:effectLst>
              </a:rPr>
              <a:t> </a:t>
            </a:r>
            <a:r>
              <a:rPr altLang="en-US" b="1" sz="3600" lang="en-IN">
                <a:solidFill>
                  <a:srgbClr val="02A5E3"/>
                </a:solidFill>
                <a:effectLst>
                  <a:outerShdw algn="br" blurRad="38100" dir="2700000" dist="38100" rotWithShape="0">
                    <a:srgbClr val="000000"/>
                  </a:outerShdw>
                </a:effectLst>
              </a:rPr>
              <a:t>अर्थगत </a:t>
            </a:r>
            <a:r>
              <a:rPr altLang="en-US" b="1" sz="3600" lang="en-IN">
                <a:solidFill>
                  <a:srgbClr val="02A5E3"/>
                </a:solidFill>
                <a:effectLst>
                  <a:outerShdw algn="br" blurRad="38100" dir="2700000" dist="38100" rotWithShape="0">
                    <a:srgbClr val="000000"/>
                  </a:outerShdw>
                </a:effectLst>
              </a:rPr>
              <a:t>एवं</a:t>
            </a:r>
            <a:r>
              <a:rPr altLang="en-US" b="1" sz="3600" lang="en-US">
                <a:solidFill>
                  <a:srgbClr val="02A5E3"/>
                </a:solidFill>
                <a:effectLst>
                  <a:outerShdw algn="br" blurRad="38100" dir="2700000" dist="38100" rotWithShape="0">
                    <a:srgbClr val="000000"/>
                  </a:outerShdw>
                </a:effectLst>
              </a:rPr>
              <a:t> </a:t>
            </a:r>
            <a:r>
              <a:rPr altLang="en-US" b="1" sz="3600" lang="en-IN">
                <a:solidFill>
                  <a:srgbClr val="02A5E3"/>
                </a:solidFill>
                <a:effectLst>
                  <a:outerShdw algn="br" blurRad="38100" dir="2700000" dist="38100" rotWithShape="0">
                    <a:srgbClr val="000000"/>
                  </a:outerShdw>
                </a:effectLst>
              </a:rPr>
              <a:t>प्रक्रिया</a:t>
            </a:r>
            <a:r>
              <a:rPr altLang="en-US" b="1" sz="3600" lang="en-IN">
                <a:solidFill>
                  <a:srgbClr val="02A5E3"/>
                </a:solidFill>
                <a:effectLst>
                  <a:outerShdw algn="br" blurRad="38100" dir="2700000" dist="38100" rotWithShape="0">
                    <a:srgbClr val="000000"/>
                  </a:outerShdw>
                </a:effectLst>
              </a:rPr>
              <a:t>त्मक</a:t>
            </a:r>
            <a:r>
              <a:rPr altLang="en-US" b="1" sz="3600" lang="en-US">
                <a:solidFill>
                  <a:srgbClr val="02A5E3"/>
                </a:solidFill>
                <a:effectLst>
                  <a:outerShdw algn="br" blurRad="38100" dir="2700000" dist="38100" rotWithShape="0">
                    <a:srgbClr val="000000"/>
                  </a:outerShdw>
                </a:effectLst>
              </a:rPr>
              <a:t> </a:t>
            </a:r>
            <a:r>
              <a:rPr altLang="en-US" b="1" sz="3600" lang="en-IN">
                <a:solidFill>
                  <a:srgbClr val="02A5E3"/>
                </a:solidFill>
                <a:effectLst>
                  <a:outerShdw algn="br" blurRad="38100" dir="2700000" dist="38100" rotWithShape="0">
                    <a:srgbClr val="000000"/>
                  </a:outerShdw>
                </a:effectLst>
              </a:rPr>
              <a:t>स्मृति</a:t>
            </a:r>
            <a:r>
              <a:rPr altLang="en-US" b="1" sz="3600" lang="en-US">
                <a:solidFill>
                  <a:srgbClr val="02A5E3"/>
                </a:solidFill>
                <a:effectLst>
                  <a:outerShdw algn="br" blurRad="38100" dir="2700000" dist="38100" rotWithShape="0">
                    <a:srgbClr val="000000"/>
                  </a:outerShdw>
                </a:effectLst>
              </a:rPr>
              <a:t> </a:t>
            </a:r>
            <a:br>
              <a:rPr altLang="en-US" b="1" sz="3600" lang="en-US">
                <a:solidFill>
                  <a:srgbClr val="02A5E3"/>
                </a:solidFill>
                <a:effectLst>
                  <a:outerShdw algn="br" blurRad="38100" dir="2700000" dist="38100" rotWithShape="0">
                    <a:srgbClr val="000000"/>
                  </a:outerShdw>
                </a:effectLst>
              </a:rPr>
            </a:br>
            <a:r>
              <a:rPr altLang="en-US" b="1" sz="3600" lang="en-US">
                <a:solidFill>
                  <a:srgbClr val="02A5E3"/>
                </a:solidFill>
                <a:effectLst>
                  <a:outerShdw algn="br" blurRad="38100" dir="2700000" dist="38100" rotWithShape="0">
                    <a:srgbClr val="000000"/>
                  </a:outerShdw>
                </a:effectLst>
              </a:rPr>
              <a:t>(</a:t>
            </a:r>
            <a:r>
              <a:rPr altLang="en-US" b="1" sz="3600" lang="en-US">
                <a:solidFill>
                  <a:srgbClr val="02A5E3"/>
                </a:solidFill>
                <a:effectLst>
                  <a:outerShdw algn="br" blurRad="38100" dir="2700000" dist="38100" rotWithShape="0">
                    <a:srgbClr val="000000"/>
                  </a:outerShdw>
                </a:effectLst>
              </a:rPr>
              <a:t>Tulving</a:t>
            </a:r>
            <a:r>
              <a:rPr altLang="en-US" b="1" sz="3600" lang="en-US">
                <a:solidFill>
                  <a:srgbClr val="02A5E3"/>
                </a:solidFill>
                <a:effectLst>
                  <a:outerShdw algn="br" blurRad="38100" dir="2700000" dist="38100" rotWithShape="0">
                    <a:srgbClr val="000000"/>
                  </a:outerShdw>
                </a:effectLst>
              </a:rPr>
              <a:t>'</a:t>
            </a:r>
            <a:r>
              <a:rPr altLang="en-US" b="1" sz="3600" lang="en-US">
                <a:solidFill>
                  <a:srgbClr val="02A5E3"/>
                </a:solidFill>
                <a:effectLst>
                  <a:outerShdw algn="br" blurRad="38100" dir="2700000" dist="38100" rotWithShape="0">
                    <a:srgbClr val="000000"/>
                  </a:outerShdw>
                </a:effectLst>
              </a:rPr>
              <a:t> </a:t>
            </a:r>
            <a:r>
              <a:rPr altLang="en-US" b="1" sz="3600" lang="en-US">
                <a:solidFill>
                  <a:srgbClr val="02A5E3"/>
                </a:solidFill>
                <a:effectLst>
                  <a:outerShdw algn="br" blurRad="38100" dir="2700000" dist="38100" rotWithShape="0">
                    <a:srgbClr val="000000"/>
                  </a:outerShdw>
                </a:effectLst>
              </a:rPr>
              <a:t>M</a:t>
            </a:r>
            <a:r>
              <a:rPr altLang="en-US" b="1" sz="3600" lang="en-US">
                <a:solidFill>
                  <a:srgbClr val="02A5E3"/>
                </a:solidFill>
                <a:effectLst>
                  <a:outerShdw algn="br" blurRad="38100" dir="2700000" dist="38100" rotWithShape="0">
                    <a:srgbClr val="000000"/>
                  </a:outerShdw>
                </a:effectLst>
              </a:rPr>
              <a:t>o</a:t>
            </a:r>
            <a:r>
              <a:rPr altLang="en-US" b="1" sz="3600" lang="en-US">
                <a:solidFill>
                  <a:srgbClr val="02A5E3"/>
                </a:solidFill>
                <a:effectLst>
                  <a:outerShdw algn="br" blurRad="38100" dir="2700000" dist="38100" rotWithShape="0">
                    <a:srgbClr val="000000"/>
                  </a:outerShdw>
                </a:effectLst>
              </a:rPr>
              <a:t>d</a:t>
            </a:r>
            <a:r>
              <a:rPr altLang="en-US" b="1" sz="3600" lang="en-US">
                <a:solidFill>
                  <a:srgbClr val="02A5E3"/>
                </a:solidFill>
                <a:effectLst>
                  <a:outerShdw algn="br" blurRad="38100" dir="2700000" dist="38100" rotWithShape="0">
                    <a:srgbClr val="000000"/>
                  </a:outerShdw>
                </a:effectLst>
              </a:rPr>
              <a:t>e</a:t>
            </a:r>
            <a:r>
              <a:rPr altLang="en-US" b="1" sz="3600" lang="en-US">
                <a:solidFill>
                  <a:srgbClr val="02A5E3"/>
                </a:solidFill>
                <a:effectLst>
                  <a:outerShdw algn="br" blurRad="38100" dir="2700000" dist="38100" rotWithShape="0">
                    <a:srgbClr val="000000"/>
                  </a:outerShdw>
                </a:effectLst>
              </a:rPr>
              <a:t>l</a:t>
            </a:r>
            <a:r>
              <a:rPr altLang="en-US" b="1" sz="3600" lang="en-US">
                <a:solidFill>
                  <a:srgbClr val="02A5E3"/>
                </a:solidFill>
                <a:effectLst>
                  <a:outerShdw algn="br" blurRad="38100" dir="2700000" dist="38100" rotWithShape="0">
                    <a:srgbClr val="000000"/>
                  </a:outerShdw>
                </a:effectLst>
              </a:rPr>
              <a:t> </a:t>
            </a:r>
            <a:r>
              <a:rPr altLang="en-US" b="1" sz="3600" lang="en-US">
                <a:solidFill>
                  <a:srgbClr val="02A5E3"/>
                </a:solidFill>
                <a:effectLst>
                  <a:outerShdw algn="br" blurRad="38100" dir="2700000" dist="38100" rotWithShape="0">
                    <a:srgbClr val="000000"/>
                  </a:outerShdw>
                </a:effectLst>
              </a:rPr>
              <a:t>:</a:t>
            </a:r>
            <a:r>
              <a:rPr altLang="en-US" b="1" sz="3600" lang="en-US">
                <a:solidFill>
                  <a:srgbClr val="02A5E3"/>
                </a:solidFill>
                <a:effectLst>
                  <a:outerShdw algn="br" blurRad="38100" dir="2700000" dist="38100" rotWithShape="0">
                    <a:srgbClr val="000000"/>
                  </a:outerShdw>
                </a:effectLst>
              </a:rPr>
              <a:t> </a:t>
            </a:r>
            <a:r>
              <a:rPr altLang="en-US" b="1" sz="3600" lang="en-US">
                <a:solidFill>
                  <a:srgbClr val="02A5E3"/>
                </a:solidFill>
                <a:effectLst>
                  <a:outerShdw algn="br" blurRad="38100" dir="2700000" dist="38100" rotWithShape="0">
                    <a:srgbClr val="000000"/>
                  </a:outerShdw>
                </a:effectLst>
              </a:rPr>
              <a:t>E</a:t>
            </a:r>
            <a:r>
              <a:rPr altLang="en-US" b="1" sz="3600" lang="en-US">
                <a:solidFill>
                  <a:srgbClr val="02A5E3"/>
                </a:solidFill>
                <a:effectLst>
                  <a:outerShdw algn="br" blurRad="38100" dir="2700000" dist="38100" rotWithShape="0">
                    <a:srgbClr val="000000"/>
                  </a:outerShdw>
                </a:effectLst>
              </a:rPr>
              <a:t>p</a:t>
            </a:r>
            <a:r>
              <a:rPr altLang="en-US" b="1" sz="3600" lang="en-US">
                <a:solidFill>
                  <a:srgbClr val="02A5E3"/>
                </a:solidFill>
                <a:effectLst>
                  <a:outerShdw algn="br" blurRad="38100" dir="2700000" dist="38100" rotWithShape="0">
                    <a:srgbClr val="000000"/>
                  </a:outerShdw>
                </a:effectLst>
              </a:rPr>
              <a:t>i</a:t>
            </a:r>
            <a:r>
              <a:rPr altLang="en-US" b="1" sz="3600" lang="en-US">
                <a:solidFill>
                  <a:srgbClr val="02A5E3"/>
                </a:solidFill>
                <a:effectLst>
                  <a:outerShdw algn="br" blurRad="38100" dir="2700000" dist="38100" rotWithShape="0">
                    <a:srgbClr val="000000"/>
                  </a:outerShdw>
                </a:effectLst>
              </a:rPr>
              <a:t>s</a:t>
            </a:r>
            <a:r>
              <a:rPr altLang="en-US" b="1" sz="3600" lang="en-US">
                <a:solidFill>
                  <a:srgbClr val="02A5E3"/>
                </a:solidFill>
                <a:effectLst>
                  <a:outerShdw algn="br" blurRad="38100" dir="2700000" dist="38100" rotWithShape="0">
                    <a:srgbClr val="000000"/>
                  </a:outerShdw>
                </a:effectLst>
              </a:rPr>
              <a:t>o</a:t>
            </a:r>
            <a:r>
              <a:rPr altLang="en-US" b="1" sz="3600" lang="en-US">
                <a:solidFill>
                  <a:srgbClr val="02A5E3"/>
                </a:solidFill>
                <a:effectLst>
                  <a:outerShdw algn="br" blurRad="38100" dir="2700000" dist="38100" rotWithShape="0">
                    <a:srgbClr val="000000"/>
                  </a:outerShdw>
                </a:effectLst>
              </a:rPr>
              <a:t>d</a:t>
            </a:r>
            <a:r>
              <a:rPr altLang="en-US" b="1" sz="3600" lang="en-US">
                <a:solidFill>
                  <a:srgbClr val="02A5E3"/>
                </a:solidFill>
                <a:effectLst>
                  <a:outerShdw algn="br" blurRad="38100" dir="2700000" dist="38100" rotWithShape="0">
                    <a:srgbClr val="000000"/>
                  </a:outerShdw>
                </a:effectLst>
              </a:rPr>
              <a:t>i</a:t>
            </a:r>
            <a:r>
              <a:rPr altLang="en-US" b="1" sz="3600" lang="en-US">
                <a:solidFill>
                  <a:srgbClr val="02A5E3"/>
                </a:solidFill>
                <a:effectLst>
                  <a:outerShdw algn="br" blurRad="38100" dir="2700000" dist="38100" rotWithShape="0">
                    <a:srgbClr val="000000"/>
                  </a:outerShdw>
                </a:effectLst>
              </a:rPr>
              <a:t>c</a:t>
            </a:r>
            <a:r>
              <a:rPr altLang="en-US" b="1" sz="3600" lang="en-US">
                <a:solidFill>
                  <a:srgbClr val="02A5E3"/>
                </a:solidFill>
                <a:effectLst>
                  <a:outerShdw algn="br" blurRad="38100" dir="2700000" dist="38100" rotWithShape="0">
                    <a:srgbClr val="000000"/>
                  </a:outerShdw>
                </a:effectLst>
              </a:rPr>
              <a:t>,</a:t>
            </a:r>
            <a:r>
              <a:rPr altLang="en-US" b="1" sz="3600" lang="en-US">
                <a:solidFill>
                  <a:srgbClr val="02A5E3"/>
                </a:solidFill>
                <a:effectLst>
                  <a:outerShdw algn="br" blurRad="38100" dir="2700000" dist="38100" rotWithShape="0">
                    <a:srgbClr val="000000"/>
                  </a:outerShdw>
                </a:effectLst>
              </a:rPr>
              <a:t> </a:t>
            </a:r>
            <a:r>
              <a:rPr altLang="en-US" b="1" sz="3600" lang="en-US">
                <a:solidFill>
                  <a:srgbClr val="02A5E3"/>
                </a:solidFill>
                <a:effectLst>
                  <a:outerShdw algn="br" blurRad="38100" dir="2700000" dist="38100" rotWithShape="0">
                    <a:srgbClr val="000000"/>
                  </a:outerShdw>
                </a:effectLst>
              </a:rPr>
              <a:t>S</a:t>
            </a:r>
            <a:r>
              <a:rPr altLang="en-US" b="1" sz="3600" lang="en-US">
                <a:solidFill>
                  <a:srgbClr val="02A5E3"/>
                </a:solidFill>
                <a:effectLst>
                  <a:outerShdw algn="br" blurRad="38100" dir="2700000" dist="38100" rotWithShape="0">
                    <a:srgbClr val="000000"/>
                  </a:outerShdw>
                </a:effectLst>
              </a:rPr>
              <a:t>e</a:t>
            </a:r>
            <a:r>
              <a:rPr altLang="en-US" b="1" sz="3600" lang="en-US">
                <a:solidFill>
                  <a:srgbClr val="02A5E3"/>
                </a:solidFill>
                <a:effectLst>
                  <a:outerShdw algn="br" blurRad="38100" dir="2700000" dist="38100" rotWithShape="0">
                    <a:srgbClr val="000000"/>
                  </a:outerShdw>
                </a:effectLst>
              </a:rPr>
              <a:t>m</a:t>
            </a:r>
            <a:r>
              <a:rPr altLang="en-US" b="1" sz="3600" lang="en-US">
                <a:solidFill>
                  <a:srgbClr val="02A5E3"/>
                </a:solidFill>
                <a:effectLst>
                  <a:outerShdw algn="br" blurRad="38100" dir="2700000" dist="38100" rotWithShape="0">
                    <a:srgbClr val="000000"/>
                  </a:outerShdw>
                </a:effectLst>
              </a:rPr>
              <a:t>a</a:t>
            </a:r>
            <a:r>
              <a:rPr altLang="en-US" b="1" sz="3600" lang="en-US">
                <a:solidFill>
                  <a:srgbClr val="02A5E3"/>
                </a:solidFill>
                <a:effectLst>
                  <a:outerShdw algn="br" blurRad="38100" dir="2700000" dist="38100" rotWithShape="0">
                    <a:srgbClr val="000000"/>
                  </a:outerShdw>
                </a:effectLst>
              </a:rPr>
              <a:t>n</a:t>
            </a:r>
            <a:r>
              <a:rPr altLang="en-US" b="1" sz="3600" lang="en-US">
                <a:solidFill>
                  <a:srgbClr val="02A5E3"/>
                </a:solidFill>
                <a:effectLst>
                  <a:outerShdw algn="br" blurRad="38100" dir="2700000" dist="38100" rotWithShape="0">
                    <a:srgbClr val="000000"/>
                  </a:outerShdw>
                </a:effectLst>
              </a:rPr>
              <a:t>t</a:t>
            </a:r>
            <a:r>
              <a:rPr altLang="en-US" b="1" sz="3600" lang="en-US">
                <a:solidFill>
                  <a:srgbClr val="02A5E3"/>
                </a:solidFill>
                <a:effectLst>
                  <a:outerShdw algn="br" blurRad="38100" dir="2700000" dist="38100" rotWithShape="0">
                    <a:srgbClr val="000000"/>
                  </a:outerShdw>
                </a:effectLst>
              </a:rPr>
              <a:t>ic </a:t>
            </a:r>
            <a:r>
              <a:rPr altLang="en-US" b="1" sz="3600" lang="en-US">
                <a:solidFill>
                  <a:srgbClr val="02A5E3"/>
                </a:solidFill>
                <a:effectLst>
                  <a:outerShdw algn="br" blurRad="38100" dir="2700000" dist="38100" rotWithShape="0">
                    <a:srgbClr val="000000"/>
                  </a:outerShdw>
                </a:effectLst>
              </a:rPr>
              <a:t>a</a:t>
            </a:r>
            <a:r>
              <a:rPr altLang="en-US" b="1" sz="3600" lang="en-US">
                <a:solidFill>
                  <a:srgbClr val="02A5E3"/>
                </a:solidFill>
                <a:effectLst>
                  <a:outerShdw algn="br" blurRad="38100" dir="2700000" dist="38100" rotWithShape="0">
                    <a:srgbClr val="000000"/>
                  </a:outerShdw>
                </a:effectLst>
              </a:rPr>
              <a:t>n</a:t>
            </a:r>
            <a:r>
              <a:rPr altLang="en-US" b="1" sz="3600" lang="en-US">
                <a:solidFill>
                  <a:srgbClr val="02A5E3"/>
                </a:solidFill>
                <a:effectLst>
                  <a:outerShdw algn="br" blurRad="38100" dir="2700000" dist="38100" rotWithShape="0">
                    <a:srgbClr val="000000"/>
                  </a:outerShdw>
                </a:effectLst>
              </a:rPr>
              <a:t>d</a:t>
            </a:r>
            <a:r>
              <a:rPr altLang="en-US" b="1" sz="3600" lang="en-US">
                <a:solidFill>
                  <a:srgbClr val="02A5E3"/>
                </a:solidFill>
                <a:effectLst>
                  <a:outerShdw algn="br" blurRad="38100" dir="2700000" dist="38100" rotWithShape="0">
                    <a:srgbClr val="000000"/>
                  </a:outerShdw>
                </a:effectLst>
              </a:rPr>
              <a:t> </a:t>
            </a:r>
            <a:r>
              <a:rPr altLang="en-US" b="1" sz="3600" lang="en-US">
                <a:solidFill>
                  <a:srgbClr val="02A5E3"/>
                </a:solidFill>
                <a:effectLst>
                  <a:outerShdw algn="br" blurRad="38100" dir="2700000" dist="38100" rotWithShape="0">
                    <a:srgbClr val="000000"/>
                  </a:outerShdw>
                </a:effectLst>
              </a:rPr>
              <a:t>P</a:t>
            </a:r>
            <a:r>
              <a:rPr altLang="en-US" b="1" sz="3600" lang="en-US">
                <a:solidFill>
                  <a:srgbClr val="02A5E3"/>
                </a:solidFill>
                <a:effectLst>
                  <a:outerShdw algn="br" blurRad="38100" dir="2700000" dist="38100" rotWithShape="0">
                    <a:srgbClr val="000000"/>
                  </a:outerShdw>
                </a:effectLst>
              </a:rPr>
              <a:t>r</a:t>
            </a:r>
            <a:r>
              <a:rPr altLang="en-US" b="1" sz="3600" lang="en-US">
                <a:solidFill>
                  <a:srgbClr val="02A5E3"/>
                </a:solidFill>
                <a:effectLst>
                  <a:outerShdw algn="br" blurRad="38100" dir="2700000" dist="38100" rotWithShape="0">
                    <a:srgbClr val="000000"/>
                  </a:outerShdw>
                </a:effectLst>
              </a:rPr>
              <a:t>o</a:t>
            </a:r>
            <a:r>
              <a:rPr altLang="en-US" b="1" sz="3600" lang="en-US">
                <a:solidFill>
                  <a:srgbClr val="02A5E3"/>
                </a:solidFill>
                <a:effectLst>
                  <a:outerShdw algn="br" blurRad="38100" dir="2700000" dist="38100" rotWithShape="0">
                    <a:srgbClr val="000000"/>
                  </a:outerShdw>
                </a:effectLst>
              </a:rPr>
              <a:t>c</a:t>
            </a:r>
            <a:r>
              <a:rPr altLang="en-US" b="1" sz="3600" lang="en-US">
                <a:solidFill>
                  <a:srgbClr val="02A5E3"/>
                </a:solidFill>
                <a:effectLst>
                  <a:outerShdw algn="br" blurRad="38100" dir="2700000" dist="38100" rotWithShape="0">
                    <a:srgbClr val="000000"/>
                  </a:outerShdw>
                </a:effectLst>
              </a:rPr>
              <a:t>e</a:t>
            </a:r>
            <a:r>
              <a:rPr altLang="en-US" b="1" sz="3600" lang="en-US">
                <a:solidFill>
                  <a:srgbClr val="02A5E3"/>
                </a:solidFill>
                <a:effectLst>
                  <a:outerShdw algn="br" blurRad="38100" dir="2700000" dist="38100" rotWithShape="0">
                    <a:srgbClr val="000000"/>
                  </a:outerShdw>
                </a:effectLst>
              </a:rPr>
              <a:t>d</a:t>
            </a:r>
            <a:r>
              <a:rPr altLang="en-US" b="1" sz="3600" lang="en-US">
                <a:solidFill>
                  <a:srgbClr val="02A5E3"/>
                </a:solidFill>
                <a:effectLst>
                  <a:outerShdw algn="br" blurRad="38100" dir="2700000" dist="38100" rotWithShape="0">
                    <a:srgbClr val="000000"/>
                  </a:outerShdw>
                </a:effectLst>
              </a:rPr>
              <a:t>u</a:t>
            </a:r>
            <a:r>
              <a:rPr altLang="en-US" b="1" sz="3600" lang="en-US">
                <a:solidFill>
                  <a:srgbClr val="02A5E3"/>
                </a:solidFill>
                <a:effectLst>
                  <a:outerShdw algn="br" blurRad="38100" dir="2700000" dist="38100" rotWithShape="0">
                    <a:srgbClr val="000000"/>
                  </a:outerShdw>
                </a:effectLst>
              </a:rPr>
              <a:t>r</a:t>
            </a:r>
            <a:r>
              <a:rPr altLang="en-US" b="1" sz="3600" lang="en-US">
                <a:solidFill>
                  <a:srgbClr val="02A5E3"/>
                </a:solidFill>
                <a:effectLst>
                  <a:outerShdw algn="br" blurRad="38100" dir="2700000" dist="38100" rotWithShape="0">
                    <a:srgbClr val="000000"/>
                  </a:outerShdw>
                </a:effectLst>
              </a:rPr>
              <a:t>a</a:t>
            </a:r>
            <a:r>
              <a:rPr altLang="en-US" b="1" sz="3600" lang="en-US">
                <a:solidFill>
                  <a:srgbClr val="02A5E3"/>
                </a:solidFill>
                <a:effectLst>
                  <a:outerShdw algn="br" blurRad="38100" dir="2700000" dist="38100" rotWithShape="0">
                    <a:srgbClr val="000000"/>
                  </a:outerShdw>
                </a:effectLst>
              </a:rPr>
              <a:t>l</a:t>
            </a:r>
            <a:r>
              <a:rPr altLang="en-US" b="1" sz="3600" lang="en-US">
                <a:solidFill>
                  <a:srgbClr val="02A5E3"/>
                </a:solidFill>
                <a:effectLst>
                  <a:outerShdw algn="br" blurRad="38100" dir="2700000" dist="38100" rotWithShape="0">
                    <a:srgbClr val="000000"/>
                  </a:outerShdw>
                </a:effectLst>
              </a:rPr>
              <a:t> </a:t>
            </a:r>
            <a:r>
              <a:rPr altLang="en-US" b="1" sz="3600" lang="en-US">
                <a:solidFill>
                  <a:srgbClr val="02A5E3"/>
                </a:solidFill>
                <a:effectLst>
                  <a:outerShdw algn="br" blurRad="38100" dir="2700000" dist="38100" rotWithShape="0">
                    <a:srgbClr val="000000"/>
                  </a:outerShdw>
                </a:effectLst>
              </a:rPr>
              <a:t>M</a:t>
            </a:r>
            <a:r>
              <a:rPr altLang="en-US" b="1" sz="3600" lang="en-US">
                <a:solidFill>
                  <a:srgbClr val="02A5E3"/>
                </a:solidFill>
                <a:effectLst>
                  <a:outerShdw algn="br" blurRad="38100" dir="2700000" dist="38100" rotWithShape="0">
                    <a:srgbClr val="000000"/>
                  </a:outerShdw>
                </a:effectLst>
              </a:rPr>
              <a:t>e</a:t>
            </a:r>
            <a:r>
              <a:rPr altLang="en-US" b="1" sz="3600" lang="en-US">
                <a:solidFill>
                  <a:srgbClr val="02A5E3"/>
                </a:solidFill>
                <a:effectLst>
                  <a:outerShdw algn="br" blurRad="38100" dir="2700000" dist="38100" rotWithShape="0">
                    <a:srgbClr val="000000"/>
                  </a:outerShdw>
                </a:effectLst>
              </a:rPr>
              <a:t>m</a:t>
            </a:r>
            <a:r>
              <a:rPr altLang="en-US" b="1" sz="3600" lang="en-US">
                <a:solidFill>
                  <a:srgbClr val="02A5E3"/>
                </a:solidFill>
                <a:effectLst>
                  <a:outerShdw algn="br" blurRad="38100" dir="2700000" dist="38100" rotWithShape="0">
                    <a:srgbClr val="000000"/>
                  </a:outerShdw>
                </a:effectLst>
              </a:rPr>
              <a:t>o</a:t>
            </a:r>
            <a:r>
              <a:rPr altLang="en-US" b="1" sz="3600" lang="en-US">
                <a:solidFill>
                  <a:srgbClr val="02A5E3"/>
                </a:solidFill>
                <a:effectLst>
                  <a:outerShdw algn="br" blurRad="38100" dir="2700000" dist="38100" rotWithShape="0">
                    <a:srgbClr val="000000"/>
                  </a:outerShdw>
                </a:effectLst>
              </a:rPr>
              <a:t>r</a:t>
            </a:r>
            <a:r>
              <a:rPr altLang="en-US" b="1" sz="3600" lang="en-US">
                <a:solidFill>
                  <a:srgbClr val="02A5E3"/>
                </a:solidFill>
                <a:effectLst>
                  <a:outerShdw algn="br" blurRad="38100" dir="2700000" dist="38100" rotWithShape="0">
                    <a:srgbClr val="000000"/>
                  </a:outerShdw>
                </a:effectLst>
              </a:rPr>
              <a:t>y</a:t>
            </a:r>
            <a:r>
              <a:rPr altLang="en-US" b="1" sz="3600" lang="en-US">
                <a:solidFill>
                  <a:srgbClr val="02A5E3"/>
                </a:solidFill>
                <a:effectLst>
                  <a:outerShdw algn="br" blurRad="38100" dir="2700000" dist="38100" rotWithShape="0">
                    <a:srgbClr val="000000"/>
                  </a:outerShdw>
                </a:effectLst>
              </a:rPr>
              <a:t>)</a:t>
            </a:r>
            <a:endParaRPr sz="3600" lang="en-IN">
              <a:solidFill>
                <a:srgbClr val="02A5E3"/>
              </a:solidFill>
            </a:endParaRPr>
          </a:p>
        </p:txBody>
      </p:sp>
      <p:sp>
        <p:nvSpPr>
          <p:cNvPr id="1048615" name=""/>
          <p:cNvSpPr>
            <a:spLocks noGrp="1"/>
          </p:cNvSpPr>
          <p:nvPr>
            <p:ph idx="1"/>
          </p:nvPr>
        </p:nvSpPr>
        <p:spPr>
          <a:xfrm>
            <a:off x="668993" y="2395525"/>
            <a:ext cx="8079828" cy="3794390"/>
          </a:xfrm>
        </p:spPr>
        <p:txBody>
          <a:bodyPr>
            <a:normAutofit fontScale="95833" lnSpcReduction="20000"/>
          </a:bodyPr>
          <a:p>
            <a:pPr>
              <a:lnSpc>
                <a:spcPct val="150000"/>
              </a:lnSpc>
            </a:pPr>
            <a:r>
              <a:rPr altLang="en-US" sz="2400" lang="en-IN">
                <a:effectLst>
                  <a:outerShdw algn="br" blurRad="38100" dir="2700000" dist="38100" rotWithShape="0">
                    <a:srgbClr val="000000"/>
                  </a:outerShdw>
                </a:effectLst>
              </a:rPr>
              <a:t>एटकिंसन</a:t>
            </a:r>
            <a:r>
              <a:rPr altLang="en-US" sz="2400" lang="en-US">
                <a:effectLst>
                  <a:outerShdw algn="br" blurRad="38100" dir="2700000" dist="38100" rotWithShape="0">
                    <a:srgbClr val="000000"/>
                  </a:outerShdw>
                </a:effectLst>
              </a:rPr>
              <a:t>-</a:t>
            </a:r>
            <a:r>
              <a:rPr altLang="en-US" sz="2400" lang="en-IN">
                <a:effectLst>
                  <a:outerShdw algn="br" blurRad="38100" dir="2700000" dist="38100" rotWithShape="0">
                    <a:srgbClr val="000000"/>
                  </a:outerShdw>
                </a:effectLst>
              </a:rPr>
              <a:t>शिफ्रिन </a:t>
            </a:r>
            <a:r>
              <a:rPr altLang="en-US" sz="2400" lang="en-IN">
                <a:effectLst>
                  <a:outerShdw algn="br" blurRad="38100" dir="2700000" dist="38100" rotWithShape="0">
                    <a:srgbClr val="000000"/>
                  </a:outerShdw>
                </a:effectLst>
              </a:rPr>
              <a:t>मॉडल</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एवं</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संसाधन</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के</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स्तर</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मॉडल</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के</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विरोध</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में</a:t>
            </a:r>
            <a:r>
              <a:rPr altLang="en-US" sz="2400" lang="en-US">
                <a:effectLst>
                  <a:outerShdw algn="br" blurRad="38100" dir="2700000" dist="38100" rotWithShape="0">
                    <a:srgbClr val="000000"/>
                  </a:outerShdw>
                </a:effectLst>
              </a:rPr>
              <a:t> </a:t>
            </a:r>
            <a:r>
              <a:rPr altLang="en-US" b="1" sz="2400" lang="en-IN">
                <a:effectLst>
                  <a:outerShdw algn="br" blurRad="38100" dir="2700000" dist="38100" rotWithShape="0">
                    <a:srgbClr val="000000"/>
                  </a:outerShdw>
                </a:effectLst>
              </a:rPr>
              <a:t>एंड</a:t>
            </a:r>
            <a:r>
              <a:rPr altLang="en-US" b="1" sz="2400" lang="en-IN">
                <a:effectLst>
                  <a:outerShdw algn="br" blurRad="38100" dir="2700000" dist="38100" rotWithShape="0">
                    <a:srgbClr val="000000"/>
                  </a:outerShdw>
                </a:effectLst>
              </a:rPr>
              <a:t>ेल</a:t>
            </a:r>
            <a:r>
              <a:rPr altLang="en-US" b="1" sz="2400" lang="en-US">
                <a:effectLst>
                  <a:outerShdw algn="br" blurRad="38100" dir="2700000" dist="38100" rotWithShape="0">
                    <a:srgbClr val="000000"/>
                  </a:outerShdw>
                </a:effectLst>
              </a:rPr>
              <a:t> </a:t>
            </a:r>
            <a:r>
              <a:rPr altLang="en-US" b="1" sz="2400" lang="en-IN">
                <a:effectLst>
                  <a:outerShdw algn="br" blurRad="38100" dir="2700000" dist="38100" rotWithShape="0">
                    <a:srgbClr val="000000"/>
                  </a:outerShdw>
                </a:effectLst>
              </a:rPr>
              <a:t>टुल्विंग </a:t>
            </a:r>
            <a:r>
              <a:rPr altLang="en-US" b="1" sz="2400" lang="en-IN">
                <a:effectLst>
                  <a:outerShdw algn="br" blurRad="38100" dir="2700000" dist="38100" rotWithShape="0">
                    <a:srgbClr val="000000"/>
                  </a:outerShdw>
                </a:effectLst>
              </a:rPr>
              <a:t>ने</a:t>
            </a:r>
            <a:r>
              <a:rPr altLang="en-US" b="1" sz="2400" lang="en-US">
                <a:effectLst>
                  <a:outerShdw algn="br" blurRad="38100" dir="2700000" dist="38100" rotWithShape="0">
                    <a:srgbClr val="000000"/>
                  </a:outerShdw>
                </a:effectLst>
              </a:rPr>
              <a:t> </a:t>
            </a:r>
            <a:r>
              <a:rPr altLang="en-US" b="1" sz="2400" lang="en-US">
                <a:effectLst>
                  <a:outerShdw algn="br" blurRad="38100" dir="2700000" dist="38100" rotWithShape="0">
                    <a:srgbClr val="000000"/>
                  </a:outerShdw>
                </a:effectLst>
              </a:rPr>
              <a:t>1</a:t>
            </a:r>
            <a:r>
              <a:rPr altLang="en-US" b="1" sz="2400" lang="en-US">
                <a:effectLst>
                  <a:outerShdw algn="br" blurRad="38100" dir="2700000" dist="38100" rotWithShape="0">
                    <a:srgbClr val="000000"/>
                  </a:outerShdw>
                </a:effectLst>
              </a:rPr>
              <a:t>9</a:t>
            </a:r>
            <a:r>
              <a:rPr altLang="en-US" b="1" sz="2400" lang="en-US">
                <a:effectLst>
                  <a:outerShdw algn="br" blurRad="38100" dir="2700000" dist="38100" rotWithShape="0">
                    <a:srgbClr val="000000"/>
                  </a:outerShdw>
                </a:effectLst>
              </a:rPr>
              <a:t>7</a:t>
            </a:r>
            <a:r>
              <a:rPr altLang="en-US" b="1" sz="2400" lang="en-US">
                <a:effectLst>
                  <a:outerShdw algn="br" blurRad="38100" dir="2700000" dist="38100" rotWithShape="0">
                    <a:srgbClr val="000000"/>
                  </a:outerShdw>
                </a:effectLst>
              </a:rPr>
              <a:t>2</a:t>
            </a:r>
            <a:r>
              <a:rPr altLang="en-US" b="1"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में</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अपने</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मॉडल</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प्रस्तावित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किया</a:t>
            </a:r>
            <a:r>
              <a:rPr altLang="en-US" b="0" sz="2400" lang="en-IN">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a:t>
            </a:r>
            <a:endParaRPr lang="en-IN"/>
          </a:p>
          <a:p>
            <a:pPr>
              <a:lnSpc>
                <a:spcPct val="150000"/>
              </a:lnSpc>
            </a:pPr>
            <a:r>
              <a:rPr altLang="en-US" b="1" sz="2400" lang="en-IN">
                <a:effectLst>
                  <a:outerShdw algn="br" blurRad="38100" dir="2700000" dist="38100" rotWithShape="0">
                    <a:srgbClr val="000000"/>
                  </a:outerShdw>
                </a:effectLst>
              </a:rPr>
              <a:t>टुल्विंग </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मत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 </a:t>
            </a:r>
            <a:r>
              <a:rPr altLang="en-US" b="0" sz="2400" lang="en-IN">
                <a:effectLst>
                  <a:outerShdw algn="br" blurRad="38100" dir="2700000" dist="38100" rotWithShape="0">
                    <a:srgbClr val="000000"/>
                  </a:outerShdw>
                </a:effectLst>
              </a:rPr>
              <a:t>कि </a:t>
            </a:r>
            <a:r>
              <a:rPr altLang="en-US" b="0" sz="2400" lang="en-IN">
                <a:effectLst>
                  <a:outerShdw algn="br" blurRad="38100" dir="2700000" dist="38100" rotWithShape="0">
                    <a:srgbClr val="000000"/>
                  </a:outerShdw>
                </a:effectLst>
              </a:rPr>
              <a:t>उपाख्या</a:t>
            </a:r>
            <a:r>
              <a:rPr altLang="en-US" b="0" sz="2400" lang="en-IN">
                <a:effectLst>
                  <a:outerShdw algn="br" blurRad="38100" dir="2700000" dist="38100" rotWithShape="0">
                    <a:srgbClr val="000000"/>
                  </a:outerShdw>
                </a:effectLst>
              </a:rPr>
              <a:t>न</a:t>
            </a:r>
            <a:r>
              <a:rPr altLang="en-US" b="0" sz="2400" lang="en-IN">
                <a:effectLst>
                  <a:outerShdw algn="br" blurRad="38100" dir="2700000" dist="38100" rotWithShape="0">
                    <a:srgbClr val="000000"/>
                  </a:outerShdw>
                </a:effectLst>
              </a:rPr>
              <a:t>ा</a:t>
            </a:r>
            <a:r>
              <a:rPr altLang="en-US" b="0" sz="2400" lang="en-IN">
                <a:effectLst>
                  <a:outerShdw algn="br" blurRad="38100" dir="2700000" dist="38100" rotWithShape="0">
                    <a:srgbClr val="000000"/>
                  </a:outerShdw>
                </a:effectLst>
              </a:rPr>
              <a:t>त्मक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स्मृति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घटन</a:t>
            </a:r>
            <a:r>
              <a:rPr altLang="en-US" b="0" sz="2400" lang="en-IN">
                <a:effectLst>
                  <a:outerShdw algn="br" blurRad="38100" dir="2700000" dist="38100" rotWithShape="0">
                    <a:srgbClr val="000000"/>
                  </a:outerShdw>
                </a:effectLst>
              </a:rPr>
              <a:t>ा</a:t>
            </a:r>
            <a:r>
              <a:rPr altLang="en-US" b="0" sz="2400" lang="en-IN">
                <a:effectLst>
                  <a:outerShdw algn="br" blurRad="38100" dir="2700000" dist="38100" rotWithShape="0">
                    <a:srgbClr val="000000"/>
                  </a:outerShdw>
                </a:effectLst>
              </a:rPr>
              <a:t>ओं</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घटित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होने</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समय</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तथा</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उस </a:t>
            </a:r>
            <a:r>
              <a:rPr altLang="en-US" b="0" sz="2400" lang="en-IN">
                <a:effectLst>
                  <a:outerShdw algn="br" blurRad="38100" dir="2700000" dist="38100" rotWithShape="0">
                    <a:srgbClr val="000000"/>
                  </a:outerShdw>
                </a:effectLst>
              </a:rPr>
              <a:t>घटन</a:t>
            </a:r>
            <a:r>
              <a:rPr altLang="en-US" b="0" sz="2400" lang="en-IN">
                <a:effectLst>
                  <a:outerShdw algn="br" blurRad="38100" dir="2700000" dist="38100" rotWithShape="0">
                    <a:srgbClr val="000000"/>
                  </a:outerShdw>
                </a:effectLst>
              </a:rPr>
              <a:t>ा</a:t>
            </a:r>
            <a:r>
              <a:rPr altLang="en-US" b="0" sz="2400" lang="en-IN">
                <a:effectLst>
                  <a:outerShdw algn="br" blurRad="38100" dir="2700000" dist="38100" rotWithShape="0">
                    <a:srgbClr val="000000"/>
                  </a:outerShdw>
                </a:effectLst>
              </a:rPr>
              <a:t>ओं</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में</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पाए</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जाने </a:t>
            </a:r>
            <a:r>
              <a:rPr altLang="en-US" b="0" sz="2400" lang="en-IN">
                <a:effectLst>
                  <a:outerShdw algn="br" blurRad="38100" dir="2700000" dist="38100" rotWithShape="0">
                    <a:srgbClr val="000000"/>
                  </a:outerShdw>
                </a:effectLst>
              </a:rPr>
              <a:t>वाले </a:t>
            </a:r>
            <a:r>
              <a:rPr altLang="en-US" b="0" sz="2400" lang="en-IN">
                <a:effectLst>
                  <a:outerShdw algn="br" blurRad="38100" dir="2700000" dist="38100" rotWithShape="0">
                    <a:srgbClr val="000000"/>
                  </a:outerShdw>
                </a:effectLst>
              </a:rPr>
              <a:t>संबंध</a:t>
            </a:r>
            <a:r>
              <a:rPr altLang="en-US" b="0" sz="2400" lang="en-IN">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संग्रह</a:t>
            </a:r>
            <a:r>
              <a:rPr altLang="en-US" b="0" sz="2400" lang="en-IN">
                <a:effectLst>
                  <a:outerShdw algn="br" blurRad="38100" dir="2700000" dist="38100" rotWithShape="0">
                    <a:srgbClr val="000000"/>
                  </a:outerShdw>
                </a:effectLst>
              </a:rPr>
              <a:t>ण</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करता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a:t>
            </a:r>
            <a:r>
              <a:rPr altLang="en-US" b="0" sz="2400" lang="en-IN">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यह</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सूचना</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हमारे</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वैयक</a:t>
            </a:r>
            <a:r>
              <a:rPr altLang="en-US" b="0" sz="2400" lang="en-IN">
                <a:effectLst>
                  <a:outerShdw algn="br" blurRad="38100" dir="2700000" dist="38100" rotWithShape="0">
                    <a:srgbClr val="000000"/>
                  </a:outerShdw>
                </a:effectLst>
              </a:rPr>
              <a:t>्त</a:t>
            </a:r>
            <a:r>
              <a:rPr altLang="en-US" b="0" sz="2400" lang="en-IN">
                <a:effectLst>
                  <a:outerShdw algn="br" blurRad="38100" dir="2700000" dist="38100" rotWithShape="0">
                    <a:srgbClr val="000000"/>
                  </a:outerShdw>
                </a:effectLst>
              </a:rPr>
              <a:t>ि</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अनुभव</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ओर</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संकेत </a:t>
            </a:r>
            <a:r>
              <a:rPr altLang="en-US" b="0" sz="2400" lang="en-IN">
                <a:effectLst>
                  <a:outerShdw algn="br" blurRad="38100" dir="2700000" dist="38100" rotWithShape="0">
                    <a:srgbClr val="000000"/>
                  </a:outerShdw>
                </a:effectLst>
              </a:rPr>
              <a:t>करती </a:t>
            </a:r>
            <a:r>
              <a:rPr altLang="en-US" b="0" sz="2400" lang="en-IN">
                <a:effectLst>
                  <a:outerShdw algn="br" blurRad="38100" dir="2700000" dist="38100" rotWithShape="0">
                    <a:srgbClr val="000000"/>
                  </a:outerShdw>
                </a:effectLst>
              </a:rPr>
              <a:t>है</a:t>
            </a:r>
            <a:r>
              <a:rPr altLang="en-US" b="0" sz="2400" lang="en-IN">
                <a:effectLst>
                  <a:outerShdw algn="br" blurRad="38100" dir="2700000" dist="38100" rotWithShape="0">
                    <a:srgbClr val="000000"/>
                  </a:outerShdw>
                </a:effectLst>
              </a:rPr>
              <a:t>।</a:t>
            </a:r>
            <a:endParaRPr lang="en-IN"/>
          </a:p>
          <a:p>
            <a:pPr>
              <a:lnSpc>
                <a:spcPct val="150000"/>
              </a:lnSpc>
            </a:pPr>
            <a:r>
              <a:rPr altLang="en-US" b="0" sz="2400" lang="en-IN">
                <a:effectLst>
                  <a:outerShdw algn="br" blurRad="38100" dir="2700000" dist="38100" rotWithShape="0">
                    <a:srgbClr val="000000"/>
                  </a:outerShdw>
                </a:effectLst>
              </a:rPr>
              <a:t>इनके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अनुसार </a:t>
            </a:r>
            <a:r>
              <a:rPr altLang="en-US" b="0" sz="2400" lang="en-IN">
                <a:effectLst>
                  <a:outerShdw algn="br" blurRad="38100" dir="2700000" dist="38100" rotWithShape="0">
                    <a:srgbClr val="000000"/>
                  </a:outerShdw>
                </a:effectLst>
              </a:rPr>
              <a:t>अर्थगत </a:t>
            </a:r>
            <a:r>
              <a:rPr altLang="en-US" b="0" sz="2400" lang="en-IN">
                <a:effectLst>
                  <a:outerShdw algn="br" blurRad="38100" dir="2700000" dist="38100" rotWithShape="0">
                    <a:srgbClr val="000000"/>
                  </a:outerShdw>
                </a:effectLst>
              </a:rPr>
              <a:t>स्मृति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संसार</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बार</a:t>
            </a:r>
            <a:r>
              <a:rPr altLang="en-US" b="0" sz="2400" lang="en-IN">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में</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एक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संगठित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ज्ञान</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a:t>
            </a:r>
            <a:r>
              <a:rPr altLang="en-US" b="0" sz="2400" lang="en-IN">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अर्थगत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स्मृति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में</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उपाख्या</a:t>
            </a:r>
            <a:r>
              <a:rPr altLang="en-US" b="0" sz="2400" lang="en-IN">
                <a:effectLst>
                  <a:outerShdw algn="br" blurRad="38100" dir="2700000" dist="38100" rotWithShape="0">
                    <a:srgbClr val="000000"/>
                  </a:outerShdw>
                </a:effectLst>
              </a:rPr>
              <a:t>ना</a:t>
            </a:r>
            <a:r>
              <a:rPr altLang="en-US" b="0" sz="2400" lang="en-IN">
                <a:effectLst>
                  <a:outerShdw algn="br" blurRad="38100" dir="2700000" dist="38100" rotWithShape="0">
                    <a:srgbClr val="000000"/>
                  </a:outerShdw>
                </a:effectLst>
              </a:rPr>
              <a:t>त्मक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स्मृति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तुलना</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में</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अत्यधिक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ज्ञान</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सरंच</a:t>
            </a:r>
            <a:r>
              <a:rPr altLang="en-US" b="0" sz="2400" lang="en-IN">
                <a:effectLst>
                  <a:outerShdw algn="br" blurRad="38100" dir="2700000" dist="38100" rotWithShape="0">
                    <a:srgbClr val="000000"/>
                  </a:outerShdw>
                </a:effectLst>
              </a:rPr>
              <a:t>न</a:t>
            </a:r>
            <a:r>
              <a:rPr altLang="en-US" b="0" sz="2400" lang="en-IN">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पाया</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जाता </a:t>
            </a:r>
            <a:r>
              <a:rPr altLang="en-US" b="0" sz="2400" lang="en-IN">
                <a:effectLst>
                  <a:outerShdw algn="br" blurRad="38100" dir="2700000" dist="38100" rotWithShape="0">
                    <a:srgbClr val="000000"/>
                  </a:outerShdw>
                </a:effectLst>
              </a:rPr>
              <a:t>है</a:t>
            </a:r>
            <a:r>
              <a:rPr altLang="en-US" b="0" sz="2400" lang="en-US">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जबकि </a:t>
            </a:r>
            <a:r>
              <a:rPr altLang="en-US" b="0" sz="2400" lang="en-IN">
                <a:effectLst>
                  <a:outerShdw algn="br" blurRad="38100" dir="2700000" dist="38100" rotWithShape="0">
                    <a:srgbClr val="000000"/>
                  </a:outerShdw>
                </a:effectLst>
              </a:rPr>
              <a:t>उपाख्या</a:t>
            </a:r>
            <a:r>
              <a:rPr altLang="en-US" b="0" sz="2400" lang="en-IN">
                <a:effectLst>
                  <a:outerShdw algn="br" blurRad="38100" dir="2700000" dist="38100" rotWithShape="0">
                    <a:srgbClr val="000000"/>
                  </a:outerShdw>
                </a:effectLst>
              </a:rPr>
              <a:t>न</a:t>
            </a:r>
            <a:r>
              <a:rPr altLang="en-US" b="0" sz="2400" lang="en-IN">
                <a:effectLst>
                  <a:outerShdw algn="br" blurRad="38100" dir="2700000" dist="38100" rotWithShape="0">
                    <a:srgbClr val="000000"/>
                  </a:outerShdw>
                </a:effectLst>
              </a:rPr>
              <a:t>ा</a:t>
            </a:r>
            <a:r>
              <a:rPr altLang="en-US" b="0" sz="2400" lang="en-IN">
                <a:effectLst>
                  <a:outerShdw algn="br" blurRad="38100" dir="2700000" dist="38100" rotWithShape="0">
                    <a:srgbClr val="000000"/>
                  </a:outerShdw>
                </a:effectLst>
              </a:rPr>
              <a:t>त्मक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स्मृति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में</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परिवर्तनशी</a:t>
            </a:r>
            <a:r>
              <a:rPr altLang="en-US" b="0" sz="2400" lang="en-IN">
                <a:effectLst>
                  <a:outerShdw algn="br" blurRad="38100" dir="2700000" dist="38100" rotWithShape="0">
                    <a:srgbClr val="000000"/>
                  </a:outerShdw>
                </a:effectLst>
              </a:rPr>
              <a:t>ल</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घटन</a:t>
            </a:r>
            <a:r>
              <a:rPr altLang="en-US" b="0" sz="2400" lang="en-IN">
                <a:effectLst>
                  <a:outerShdw algn="br" blurRad="38100" dir="2700000" dist="38100" rotWithShape="0">
                    <a:srgbClr val="000000"/>
                  </a:outerShdw>
                </a:effectLst>
              </a:rPr>
              <a:t>ा</a:t>
            </a:r>
            <a:r>
              <a:rPr altLang="en-US" b="0" sz="2400" lang="en-IN">
                <a:effectLst>
                  <a:outerShdw algn="br" blurRad="38100" dir="2700000" dist="38100" rotWithShape="0">
                    <a:srgbClr val="000000"/>
                  </a:outerShdw>
                </a:effectLst>
              </a:rPr>
              <a:t>ओं</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पंजीकर</a:t>
            </a:r>
            <a:r>
              <a:rPr altLang="en-US" b="0" sz="2400" lang="en-IN">
                <a:effectLst>
                  <a:outerShdw algn="br" blurRad="38100" dir="2700000" dist="38100" rotWithShape="0">
                    <a:srgbClr val="000000"/>
                  </a:outerShdw>
                </a:effectLst>
              </a:rPr>
              <a:t>ण</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a:t>
            </a:r>
            <a:r>
              <a:rPr altLang="en-US" b="0" sz="2400" lang="en-IN">
                <a:effectLst>
                  <a:outerShdw algn="br" blurRad="38100" dir="2700000" dist="38100" rotWithShape="0">
                    <a:srgbClr val="000000"/>
                  </a:outerShdw>
                </a:effectLst>
              </a:rPr>
              <a:t>।</a:t>
            </a:r>
            <a:r>
              <a:rPr altLang="en-US" b="0" sz="2400" lang="en-IN">
                <a:effectLst>
                  <a:outerShdw algn="br" blurRad="38100" dir="2700000" dist="38100" rotWithShape="0">
                    <a:srgbClr val="000000"/>
                  </a:outerShdw>
                </a:effectLst>
              </a:rPr>
              <a:t>ना</a:t>
            </a:r>
            <a:endParaRPr lang="en-IN"/>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37" name=""/>
        <p:cNvGrpSpPr/>
        <p:nvPr/>
      </p:nvGrpSpPr>
      <p:grpSpPr>
        <a:xfrm>
          <a:off x="0" y="0"/>
          <a:ext cx="0" cy="0"/>
          <a:chOff x="0" y="0"/>
          <a:chExt cx="0" cy="0"/>
        </a:xfrm>
      </p:grpSpPr>
      <p:sp>
        <p:nvSpPr>
          <p:cNvPr id="1048593" name=""/>
          <p:cNvSpPr>
            <a:spLocks noGrp="1"/>
          </p:cNvSpPr>
          <p:nvPr>
            <p:ph idx="1"/>
          </p:nvPr>
        </p:nvSpPr>
        <p:spPr>
          <a:xfrm>
            <a:off x="628650" y="1074389"/>
            <a:ext cx="7886700" cy="4850004"/>
          </a:xfrm>
        </p:spPr>
        <p:txBody>
          <a:bodyPr/>
          <a:p>
            <a:pPr>
              <a:lnSpc>
                <a:spcPct val="150000"/>
              </a:lnSpc>
            </a:pPr>
            <a:r>
              <a:rPr b="1" sz="2400" lang="en-US">
                <a:effectLst>
                  <a:outerShdw algn="br" blurRad="38100" dir="2700000" dist="38100" rotWithShape="0">
                    <a:srgbClr val="000000"/>
                  </a:outerShdw>
                </a:effectLst>
              </a:rPr>
              <a:t>1</a:t>
            </a:r>
            <a:r>
              <a:rPr b="1" sz="2400" lang="en-US">
                <a:effectLst>
                  <a:outerShdw algn="br" blurRad="38100" dir="2700000" dist="38100" rotWithShape="0">
                    <a:srgbClr val="000000"/>
                  </a:outerShdw>
                </a:effectLst>
              </a:rPr>
              <a:t>9</a:t>
            </a:r>
            <a:r>
              <a:rPr b="1" sz="2400" lang="en-US">
                <a:effectLst>
                  <a:outerShdw algn="br" blurRad="38100" dir="2700000" dist="38100" rotWithShape="0">
                    <a:srgbClr val="000000"/>
                  </a:outerShdw>
                </a:effectLst>
              </a:rPr>
              <a:t>8</a:t>
            </a:r>
            <a:r>
              <a:rPr b="1" sz="2400" lang="en-US">
                <a:effectLst>
                  <a:outerShdw algn="br" blurRad="38100" dir="2700000" dist="38100" rotWithShape="0">
                    <a:srgbClr val="000000"/>
                  </a:outerShdw>
                </a:effectLst>
              </a:rPr>
              <a:t>7</a:t>
            </a:r>
            <a:r>
              <a:rPr b="1" sz="2400" lang="en-US">
                <a:effectLst>
                  <a:outerShdw algn="br" blurRad="38100" dir="2700000" dist="38100" rotWithShape="0">
                    <a:srgbClr val="000000"/>
                  </a:outerShdw>
                </a:effectLst>
              </a:rPr>
              <a:t> </a:t>
            </a:r>
            <a:r>
              <a:rPr altLang="en-US" b="1" sz="2400" lang="en-IN">
                <a:effectLst>
                  <a:outerShdw algn="br" blurRad="38100" dir="2700000" dist="38100" rotWithShape="0">
                    <a:srgbClr val="000000"/>
                  </a:outerShdw>
                </a:effectLst>
              </a:rPr>
              <a:t>में </a:t>
            </a:r>
            <a:r>
              <a:rPr altLang="en-US" b="1" sz="2400" lang="en-IN">
                <a:effectLst>
                  <a:outerShdw algn="br" blurRad="38100" dir="2700000" dist="38100" rotWithShape="0">
                    <a:srgbClr val="000000"/>
                  </a:outerShdw>
                </a:effectLst>
              </a:rPr>
              <a:t>टुल्विंग </a:t>
            </a:r>
            <a:r>
              <a:rPr altLang="en-US" b="0" sz="2400" lang="en-IN">
                <a:effectLst>
                  <a:outerShdw algn="br" blurRad="38100" dir="2700000" dist="38100" rotWithShape="0">
                    <a:srgbClr val="000000"/>
                  </a:outerShdw>
                </a:effectLst>
              </a:rPr>
              <a:t>ने</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अपने</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मॉडल</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में </a:t>
            </a:r>
            <a:r>
              <a:rPr altLang="en-US" b="0" sz="2400" lang="en-IN">
                <a:effectLst>
                  <a:outerShdw algn="br" blurRad="38100" dir="2700000" dist="38100" rotWithShape="0">
                    <a:srgbClr val="000000"/>
                  </a:outerShdw>
                </a:effectLst>
              </a:rPr>
              <a:t>स्मृति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तीसरे</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वर्ग</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सम्मिलित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किया</a:t>
            </a:r>
            <a:r>
              <a:rPr altLang="en-US" b="0" sz="2400" lang="en-US">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जिस</a:t>
            </a:r>
            <a:r>
              <a:rPr altLang="en-US" b="0" sz="2400" lang="en-IN">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प्रक्रिया</a:t>
            </a:r>
            <a:r>
              <a:rPr altLang="en-US" b="0" sz="2400" lang="en-IN">
                <a:effectLst>
                  <a:outerShdw algn="br" blurRad="38100" dir="2700000" dist="38100" rotWithShape="0">
                    <a:srgbClr val="000000"/>
                  </a:outerShdw>
                </a:effectLst>
              </a:rPr>
              <a:t>त्मक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स्मृति</a:t>
            </a:r>
            <a:r>
              <a:rPr altLang="en-US" b="0" sz="2400" lang="en-US">
                <a:effectLst>
                  <a:outerShdw algn="br" blurRad="38100" dir="2700000" dist="38100" rotWithShape="0">
                    <a:srgbClr val="000000"/>
                  </a:outerShdw>
                </a:effectLst>
              </a:rPr>
              <a:t> </a:t>
            </a:r>
            <a:r>
              <a:rPr altLang="en-US" b="0" sz="2400" lang="en-US">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Procedural</a:t>
            </a:r>
            <a:r>
              <a:rPr altLang="en-US" b="0" sz="2400" lang="en-US">
                <a:effectLst>
                  <a:outerShdw algn="br" blurRad="38100" dir="2700000" dist="38100" rotWithShape="0">
                    <a:srgbClr val="000000"/>
                  </a:outerShdw>
                </a:effectLst>
              </a:rPr>
              <a:t> </a:t>
            </a:r>
            <a:r>
              <a:rPr altLang="en-US" b="0" sz="2400" lang="en-US">
                <a:effectLst>
                  <a:outerShdw algn="br" blurRad="38100" dir="2700000" dist="38100" rotWithShape="0">
                    <a:srgbClr val="000000"/>
                  </a:outerShdw>
                </a:effectLst>
              </a:rPr>
              <a:t>Memory</a:t>
            </a:r>
            <a:r>
              <a:rPr altLang="en-US" b="0" sz="2400" lang="en-US">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कहते </a:t>
            </a:r>
            <a:r>
              <a:rPr altLang="en-US" b="0" sz="2400" lang="en-IN">
                <a:effectLst>
                  <a:outerShdw algn="br" blurRad="38100" dir="2700000" dist="38100" rotWithShape="0">
                    <a:srgbClr val="000000"/>
                  </a:outerShdw>
                </a:effectLst>
              </a:rPr>
              <a:t>हैं</a:t>
            </a:r>
            <a:r>
              <a:rPr altLang="en-US" b="0" sz="2400" lang="en-IN">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a:t>
            </a:r>
            <a:endParaRPr lang="en-IN"/>
          </a:p>
          <a:p>
            <a:pPr>
              <a:lnSpc>
                <a:spcPct val="150000"/>
              </a:lnSpc>
            </a:pPr>
            <a:r>
              <a:rPr altLang="en-US" b="0" sz="2400" lang="en-IN">
                <a:effectLst>
                  <a:outerShdw algn="br" blurRad="38100" dir="2700000" dist="38100" rotWithShape="0">
                    <a:srgbClr val="000000"/>
                  </a:outerShdw>
                </a:effectLst>
              </a:rPr>
              <a:t>उपख्यानात्मक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और</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अर्थगत </a:t>
            </a:r>
            <a:r>
              <a:rPr altLang="en-US" b="0" sz="2400" lang="en-IN">
                <a:effectLst>
                  <a:outerShdw algn="br" blurRad="38100" dir="2700000" dist="38100" rotWithShape="0">
                    <a:srgbClr val="000000"/>
                  </a:outerShdw>
                </a:effectLst>
              </a:rPr>
              <a:t>स्मृति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में</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तथ्यात्मक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सूचना</a:t>
            </a:r>
            <a:r>
              <a:rPr altLang="en-US" b="0" sz="2400" lang="en-IN">
                <a:effectLst>
                  <a:outerShdw algn="br" blurRad="38100" dir="2700000" dist="38100" rotWithShape="0">
                    <a:srgbClr val="000000"/>
                  </a:outerShdw>
                </a:effectLst>
              </a:rPr>
              <a:t>ओं</a:t>
            </a:r>
            <a:r>
              <a:rPr altLang="en-US" b="0" sz="2400" lang="en-US">
                <a:effectLst>
                  <a:outerShdw algn="br" blurRad="38100" dir="2700000" dist="38100" rotWithShape="0">
                    <a:srgbClr val="000000"/>
                  </a:outerShdw>
                </a:effectLst>
              </a:rPr>
              <a:t> </a:t>
            </a:r>
            <a:r>
              <a:rPr altLang="en-US" b="0" sz="2400" lang="en-US">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Factual</a:t>
            </a:r>
            <a:r>
              <a:rPr altLang="en-US" b="0" sz="2400" lang="en-US">
                <a:effectLst>
                  <a:outerShdw algn="br" blurRad="38100" dir="2700000" dist="38100" rotWithShape="0">
                    <a:srgbClr val="000000"/>
                  </a:outerShdw>
                </a:effectLst>
              </a:rPr>
              <a:t> </a:t>
            </a:r>
            <a:r>
              <a:rPr altLang="en-US" b="0" sz="2400" lang="en-US">
                <a:effectLst>
                  <a:outerShdw algn="br" blurRad="38100" dir="2700000" dist="38100" rotWithShape="0">
                    <a:srgbClr val="000000"/>
                  </a:outerShdw>
                </a:effectLst>
              </a:rPr>
              <a:t>i</a:t>
            </a:r>
            <a:r>
              <a:rPr altLang="en-US" b="0" sz="2400" lang="en-US">
                <a:effectLst>
                  <a:outerShdw algn="br" blurRad="38100" dir="2700000" dist="38100" rotWithShape="0">
                    <a:srgbClr val="000000"/>
                  </a:outerShdw>
                </a:effectLst>
              </a:rPr>
              <a:t>n</a:t>
            </a:r>
            <a:r>
              <a:rPr altLang="en-US" b="0" sz="2400" lang="en-US">
                <a:effectLst>
                  <a:outerShdw algn="br" blurRad="38100" dir="2700000" dist="38100" rotWithShape="0">
                    <a:srgbClr val="000000"/>
                  </a:outerShdw>
                </a:effectLst>
              </a:rPr>
              <a:t>f</a:t>
            </a:r>
            <a:r>
              <a:rPr altLang="en-US" b="0" sz="2400" lang="en-US">
                <a:effectLst>
                  <a:outerShdw algn="br" blurRad="38100" dir="2700000" dist="38100" rotWithShape="0">
                    <a:srgbClr val="000000"/>
                  </a:outerShdw>
                </a:effectLst>
              </a:rPr>
              <a:t>o</a:t>
            </a:r>
            <a:r>
              <a:rPr altLang="en-US" b="0" sz="2400" lang="en-US">
                <a:effectLst>
                  <a:outerShdw algn="br" blurRad="38100" dir="2700000" dist="38100" rotWithShape="0">
                    <a:srgbClr val="000000"/>
                  </a:outerShdw>
                </a:effectLst>
              </a:rPr>
              <a:t>r</a:t>
            </a:r>
            <a:r>
              <a:rPr altLang="en-US" b="0" sz="2400" lang="en-US">
                <a:effectLst>
                  <a:outerShdw algn="br" blurRad="38100" dir="2700000" dist="38100" rotWithShape="0">
                    <a:srgbClr val="000000"/>
                  </a:outerShdw>
                </a:effectLst>
              </a:rPr>
              <a:t>m</a:t>
            </a:r>
            <a:r>
              <a:rPr altLang="en-US" b="0" sz="2400" lang="en-US">
                <a:effectLst>
                  <a:outerShdw algn="br" blurRad="38100" dir="2700000" dist="38100" rotWithShape="0">
                    <a:srgbClr val="000000"/>
                  </a:outerShdw>
                </a:effectLst>
              </a:rPr>
              <a:t>ation</a:t>
            </a:r>
            <a:r>
              <a:rPr altLang="en-US" b="0" sz="2400" lang="en-US">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पर </a:t>
            </a:r>
            <a:r>
              <a:rPr altLang="en-US" b="0" sz="2400" lang="en-IN">
                <a:effectLst>
                  <a:outerShdw algn="br" blurRad="38100" dir="2700000" dist="38100" rotWithShape="0">
                    <a:srgbClr val="000000"/>
                  </a:outerShdw>
                </a:effectLst>
              </a:rPr>
              <a:t>केन्द्रण </a:t>
            </a:r>
            <a:r>
              <a:rPr altLang="en-US" b="0" sz="2400" lang="en-IN">
                <a:effectLst>
                  <a:outerShdw algn="br" blurRad="38100" dir="2700000" dist="38100" rotWithShape="0">
                    <a:srgbClr val="000000"/>
                  </a:outerShdw>
                </a:effectLst>
              </a:rPr>
              <a:t>रहता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a:t>
            </a:r>
            <a:r>
              <a:rPr altLang="en-US" b="0" sz="2400" lang="en-US">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जब</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प्रक्रिया</a:t>
            </a:r>
            <a:r>
              <a:rPr altLang="en-US" b="0" sz="2400" lang="en-IN">
                <a:effectLst>
                  <a:outerShdw algn="br" blurRad="38100" dir="2700000" dist="38100" rotWithShape="0">
                    <a:srgbClr val="000000"/>
                  </a:outerShdw>
                </a:effectLst>
              </a:rPr>
              <a:t>त्मक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स्मृति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में</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उद्दीपक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अनुक्रिय</a:t>
            </a:r>
            <a:r>
              <a:rPr altLang="en-US" b="0" sz="2400" lang="en-IN">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सम्बन्धों </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अधिगम</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सन्निहित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रहता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अर्थ</a:t>
            </a:r>
            <a:r>
              <a:rPr altLang="en-US" b="0" sz="2400" lang="en-IN">
                <a:effectLst>
                  <a:outerShdw algn="br" blurRad="38100" dir="2700000" dist="38100" rotWithShape="0">
                    <a:srgbClr val="000000"/>
                  </a:outerShdw>
                </a:effectLst>
              </a:rPr>
              <a:t>ात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किस</a:t>
            </a:r>
            <a:r>
              <a:rPr altLang="en-US" b="0" sz="2400" lang="en-IN">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कार्य</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करने</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ज्ञान</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सन्निही</a:t>
            </a:r>
            <a:r>
              <a:rPr altLang="en-US" b="0" sz="2400" lang="en-IN">
                <a:effectLst>
                  <a:outerShdw algn="br" blurRad="38100" dir="2700000" dist="38100" rotWithShape="0">
                    <a:srgbClr val="000000"/>
                  </a:outerShdw>
                </a:effectLst>
              </a:rPr>
              <a:t>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रहता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a:t>
            </a:r>
            <a:r>
              <a:rPr altLang="en-US" b="0" sz="2400" lang="en-IN">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a:t>
            </a:r>
            <a:endParaRPr lang="en-IN"/>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36" name=""/>
        <p:cNvGrpSpPr/>
        <p:nvPr/>
      </p:nvGrpSpPr>
      <p:grpSpPr>
        <a:xfrm>
          <a:off x="0" y="0"/>
          <a:ext cx="0" cy="0"/>
          <a:chOff x="0" y="0"/>
          <a:chExt cx="0" cy="0"/>
        </a:xfrm>
      </p:grpSpPr>
      <p:sp>
        <p:nvSpPr>
          <p:cNvPr id="1048591" name=""/>
          <p:cNvSpPr>
            <a:spLocks noGrp="1"/>
          </p:cNvSpPr>
          <p:nvPr>
            <p:ph type="title"/>
          </p:nvPr>
        </p:nvSpPr>
        <p:spPr>
          <a:xfrm>
            <a:off x="382208" y="546458"/>
            <a:ext cx="8353643" cy="1442134"/>
          </a:xfrm>
        </p:spPr>
        <p:txBody>
          <a:bodyPr>
            <a:normAutofit fontScale="90000"/>
          </a:bodyPr>
          <a:p>
            <a:pPr algn="ctr">
              <a:lnSpc>
                <a:spcPct val="150000"/>
              </a:lnSpc>
            </a:pPr>
            <a:r>
              <a:rPr b="1" lang="en-US">
                <a:solidFill>
                  <a:srgbClr val="D66565"/>
                </a:solidFill>
                <a:effectLst>
                  <a:outerShdw algn="br" blurRad="38100" dir="2700000" dist="38100" rotWithShape="0">
                    <a:srgbClr val="000000"/>
                  </a:outerShdw>
                </a:effectLst>
              </a:rPr>
              <a:t>5</a:t>
            </a:r>
            <a:r>
              <a:rPr b="1" lang="en-US">
                <a:solidFill>
                  <a:srgbClr val="D66565"/>
                </a:solidFill>
                <a:effectLst>
                  <a:outerShdw algn="br" blurRad="38100" dir="2700000" dist="38100" rotWithShape="0">
                    <a:srgbClr val="000000"/>
                  </a:outerShdw>
                </a:effectLst>
              </a:rPr>
              <a:t>.</a:t>
            </a:r>
            <a:r>
              <a:rPr b="1" lang="en-US">
                <a:solidFill>
                  <a:srgbClr val="D66565"/>
                </a:solidFill>
                <a:effectLst>
                  <a:outerShdw algn="br" blurRad="38100" dir="2700000" dist="38100" rotWithShape="0">
                    <a:srgbClr val="000000"/>
                  </a:outerShdw>
                </a:effectLst>
              </a:rPr>
              <a:t> </a:t>
            </a:r>
            <a:r>
              <a:rPr altLang="en-US" b="1" lang="en-IN">
                <a:solidFill>
                  <a:srgbClr val="D66565"/>
                </a:solidFill>
                <a:effectLst>
                  <a:outerShdw algn="br" blurRad="38100" dir="2700000" dist="38100" rotWithShape="0">
                    <a:srgbClr val="000000"/>
                  </a:outerShdw>
                </a:effectLst>
              </a:rPr>
              <a:t>समानांतर</a:t>
            </a:r>
            <a:r>
              <a:rPr altLang="en-US" b="1" lang="en-US">
                <a:solidFill>
                  <a:srgbClr val="D66565"/>
                </a:solidFill>
                <a:effectLst>
                  <a:outerShdw algn="br" blurRad="38100" dir="2700000" dist="38100" rotWithShape="0">
                    <a:srgbClr val="000000"/>
                  </a:outerShdw>
                </a:effectLst>
              </a:rPr>
              <a:t> </a:t>
            </a:r>
            <a:r>
              <a:rPr altLang="en-US" b="1" lang="en-IN">
                <a:solidFill>
                  <a:srgbClr val="D66565"/>
                </a:solidFill>
                <a:effectLst>
                  <a:outerShdw algn="br" blurRad="38100" dir="2700000" dist="38100" rotWithShape="0">
                    <a:srgbClr val="000000"/>
                  </a:outerShdw>
                </a:effectLst>
              </a:rPr>
              <a:t>वितरित</a:t>
            </a:r>
            <a:r>
              <a:rPr altLang="en-US" b="1" lang="en-US">
                <a:solidFill>
                  <a:srgbClr val="D66565"/>
                </a:solidFill>
                <a:effectLst>
                  <a:outerShdw algn="br" blurRad="38100" dir="2700000" dist="38100" rotWithShape="0">
                    <a:srgbClr val="000000"/>
                  </a:outerShdw>
                </a:effectLst>
              </a:rPr>
              <a:t> </a:t>
            </a:r>
            <a:r>
              <a:rPr altLang="en-US" b="1" lang="en-IN">
                <a:solidFill>
                  <a:srgbClr val="D66565"/>
                </a:solidFill>
                <a:effectLst>
                  <a:outerShdw algn="br" blurRad="38100" dir="2700000" dist="38100" rotWithShape="0">
                    <a:srgbClr val="000000"/>
                  </a:outerShdw>
                </a:effectLst>
              </a:rPr>
              <a:t>संसाधन</a:t>
            </a:r>
            <a:r>
              <a:rPr altLang="en-US" b="1" lang="en-US">
                <a:solidFill>
                  <a:srgbClr val="D66565"/>
                </a:solidFill>
                <a:effectLst>
                  <a:outerShdw algn="br" blurRad="38100" dir="2700000" dist="38100" rotWithShape="0">
                    <a:srgbClr val="000000"/>
                  </a:outerShdw>
                </a:effectLst>
              </a:rPr>
              <a:t> </a:t>
            </a:r>
            <a:r>
              <a:rPr altLang="en-US" b="1" lang="en-IN">
                <a:solidFill>
                  <a:srgbClr val="D66565"/>
                </a:solidFill>
                <a:effectLst>
                  <a:outerShdw algn="br" blurRad="38100" dir="2700000" dist="38100" rotWithShape="0">
                    <a:srgbClr val="000000"/>
                  </a:outerShdw>
                </a:effectLst>
              </a:rPr>
              <a:t>उपागम</a:t>
            </a:r>
            <a:r>
              <a:rPr altLang="en-US" b="1" lang="en-US">
                <a:solidFill>
                  <a:srgbClr val="D66565"/>
                </a:solidFill>
                <a:effectLst>
                  <a:outerShdw algn="br" blurRad="38100" dir="2700000" dist="38100" rotWithShape="0">
                    <a:srgbClr val="000000"/>
                  </a:outerShdw>
                </a:effectLst>
              </a:rPr>
              <a:t> </a:t>
            </a:r>
            <a:br>
              <a:rPr altLang="en-US" b="1" lang="en-US">
                <a:solidFill>
                  <a:srgbClr val="D66565"/>
                </a:solidFill>
                <a:effectLst>
                  <a:outerShdw algn="br" blurRad="38100" dir="2700000" dist="38100" rotWithShape="0">
                    <a:srgbClr val="000000"/>
                  </a:outerShdw>
                </a:effectLst>
              </a:rPr>
            </a:br>
            <a:r>
              <a:rPr altLang="en-US" b="1" lang="en-US">
                <a:solidFill>
                  <a:srgbClr val="D66565"/>
                </a:solidFill>
                <a:effectLst>
                  <a:outerShdw algn="br" blurRad="38100" dir="2700000" dist="38100" rotWithShape="0">
                    <a:srgbClr val="000000"/>
                  </a:outerShdw>
                </a:effectLst>
              </a:rPr>
              <a:t>(</a:t>
            </a:r>
            <a:r>
              <a:rPr altLang="en-US" b="1" lang="en-US">
                <a:solidFill>
                  <a:srgbClr val="D66565"/>
                </a:solidFill>
                <a:effectLst>
                  <a:outerShdw algn="br" blurRad="38100" dir="2700000" dist="38100" rotWithShape="0">
                    <a:srgbClr val="000000"/>
                  </a:outerShdw>
                </a:effectLst>
              </a:rPr>
              <a:t>The</a:t>
            </a:r>
            <a:r>
              <a:rPr altLang="en-US" b="1" lang="en-US">
                <a:solidFill>
                  <a:srgbClr val="D66565"/>
                </a:solidFill>
                <a:effectLst>
                  <a:outerShdw algn="br" blurRad="38100" dir="2700000" dist="38100" rotWithShape="0">
                    <a:srgbClr val="000000"/>
                  </a:outerShdw>
                </a:effectLst>
              </a:rPr>
              <a:t> </a:t>
            </a:r>
            <a:r>
              <a:rPr altLang="en-US" b="1" lang="en-US">
                <a:solidFill>
                  <a:srgbClr val="D66565"/>
                </a:solidFill>
                <a:effectLst>
                  <a:outerShdw algn="br" blurRad="38100" dir="2700000" dist="38100" rotWithShape="0">
                    <a:srgbClr val="000000"/>
                  </a:outerShdw>
                </a:effectLst>
              </a:rPr>
              <a:t>Parallel</a:t>
            </a:r>
            <a:r>
              <a:rPr altLang="en-US" b="1" lang="en-US">
                <a:solidFill>
                  <a:srgbClr val="D66565"/>
                </a:solidFill>
                <a:effectLst>
                  <a:outerShdw algn="br" blurRad="38100" dir="2700000" dist="38100" rotWithShape="0">
                    <a:srgbClr val="000000"/>
                  </a:outerShdw>
                </a:effectLst>
              </a:rPr>
              <a:t> </a:t>
            </a:r>
            <a:r>
              <a:rPr altLang="en-US" b="1" lang="en-US">
                <a:solidFill>
                  <a:srgbClr val="D66565"/>
                </a:solidFill>
                <a:effectLst>
                  <a:outerShdw algn="br" blurRad="38100" dir="2700000" dist="38100" rotWithShape="0">
                    <a:srgbClr val="000000"/>
                  </a:outerShdw>
                </a:effectLst>
              </a:rPr>
              <a:t>Distribut</a:t>
            </a:r>
            <a:r>
              <a:rPr altLang="en-US" b="1" lang="en-US">
                <a:solidFill>
                  <a:srgbClr val="D66565"/>
                </a:solidFill>
                <a:effectLst>
                  <a:outerShdw algn="br" blurRad="38100" dir="2700000" dist="38100" rotWithShape="0">
                    <a:srgbClr val="000000"/>
                  </a:outerShdw>
                </a:effectLst>
              </a:rPr>
              <a:t>e</a:t>
            </a:r>
            <a:r>
              <a:rPr altLang="en-US" b="1" lang="en-US">
                <a:solidFill>
                  <a:srgbClr val="D66565"/>
                </a:solidFill>
                <a:effectLst>
                  <a:outerShdw algn="br" blurRad="38100" dir="2700000" dist="38100" rotWithShape="0">
                    <a:srgbClr val="000000"/>
                  </a:outerShdw>
                </a:effectLst>
              </a:rPr>
              <a:t>d</a:t>
            </a:r>
            <a:r>
              <a:rPr altLang="en-US" b="1" lang="en-US">
                <a:solidFill>
                  <a:srgbClr val="D66565"/>
                </a:solidFill>
                <a:effectLst>
                  <a:outerShdw algn="br" blurRad="38100" dir="2700000" dist="38100" rotWithShape="0">
                    <a:srgbClr val="000000"/>
                  </a:outerShdw>
                </a:effectLst>
              </a:rPr>
              <a:t> </a:t>
            </a:r>
            <a:r>
              <a:rPr altLang="en-US" b="1" lang="en-US">
                <a:solidFill>
                  <a:srgbClr val="D66565"/>
                </a:solidFill>
                <a:effectLst>
                  <a:outerShdw algn="br" blurRad="38100" dir="2700000" dist="38100" rotWithShape="0">
                    <a:srgbClr val="000000"/>
                  </a:outerShdw>
                </a:effectLst>
              </a:rPr>
              <a:t>Processing </a:t>
            </a:r>
            <a:r>
              <a:rPr altLang="en-US" b="1" lang="en-US">
                <a:solidFill>
                  <a:srgbClr val="D66565"/>
                </a:solidFill>
                <a:effectLst>
                  <a:outerShdw algn="br" blurRad="38100" dir="2700000" dist="38100" rotWithShape="0">
                    <a:srgbClr val="000000"/>
                  </a:outerShdw>
                </a:effectLst>
              </a:rPr>
              <a:t>A</a:t>
            </a:r>
            <a:r>
              <a:rPr altLang="en-US" b="1" lang="en-US">
                <a:solidFill>
                  <a:srgbClr val="D66565"/>
                </a:solidFill>
                <a:effectLst>
                  <a:outerShdw algn="br" blurRad="38100" dir="2700000" dist="38100" rotWithShape="0">
                    <a:srgbClr val="000000"/>
                  </a:outerShdw>
                </a:effectLst>
              </a:rPr>
              <a:t>p</a:t>
            </a:r>
            <a:r>
              <a:rPr altLang="en-US" b="1" lang="en-US">
                <a:solidFill>
                  <a:srgbClr val="D66565"/>
                </a:solidFill>
                <a:effectLst>
                  <a:outerShdw algn="br" blurRad="38100" dir="2700000" dist="38100" rotWithShape="0">
                    <a:srgbClr val="000000"/>
                  </a:outerShdw>
                </a:effectLst>
              </a:rPr>
              <a:t>p</a:t>
            </a:r>
            <a:r>
              <a:rPr altLang="en-US" b="1" lang="en-US">
                <a:solidFill>
                  <a:srgbClr val="D66565"/>
                </a:solidFill>
                <a:effectLst>
                  <a:outerShdw algn="br" blurRad="38100" dir="2700000" dist="38100" rotWithShape="0">
                    <a:srgbClr val="000000"/>
                  </a:outerShdw>
                </a:effectLst>
              </a:rPr>
              <a:t>r</a:t>
            </a:r>
            <a:r>
              <a:rPr altLang="en-US" b="1" lang="en-US">
                <a:solidFill>
                  <a:srgbClr val="D66565"/>
                </a:solidFill>
                <a:effectLst>
                  <a:outerShdw algn="br" blurRad="38100" dir="2700000" dist="38100" rotWithShape="0">
                    <a:srgbClr val="000000"/>
                  </a:outerShdw>
                </a:effectLst>
              </a:rPr>
              <a:t>oach</a:t>
            </a:r>
            <a:r>
              <a:rPr altLang="en-US" b="1" lang="en-US">
                <a:solidFill>
                  <a:srgbClr val="D66565"/>
                </a:solidFill>
                <a:effectLst>
                  <a:outerShdw algn="br" blurRad="38100" dir="2700000" dist="38100" rotWithShape="0">
                    <a:srgbClr val="000000"/>
                  </a:outerShdw>
                </a:effectLst>
              </a:rPr>
              <a:t>-</a:t>
            </a:r>
            <a:r>
              <a:rPr altLang="en-US" b="1" lang="en-US">
                <a:solidFill>
                  <a:srgbClr val="D66565"/>
                </a:solidFill>
                <a:effectLst>
                  <a:outerShdw algn="br" blurRad="38100" dir="2700000" dist="38100" rotWithShape="0">
                    <a:srgbClr val="000000"/>
                  </a:outerShdw>
                </a:effectLst>
              </a:rPr>
              <a:t> </a:t>
            </a:r>
            <a:r>
              <a:rPr altLang="en-US" b="1" lang="en-US">
                <a:solidFill>
                  <a:srgbClr val="D66565"/>
                </a:solidFill>
                <a:effectLst>
                  <a:outerShdw algn="br" blurRad="38100" dir="2700000" dist="38100" rotWithShape="0">
                    <a:srgbClr val="000000"/>
                  </a:outerShdw>
                </a:effectLst>
              </a:rPr>
              <a:t>P</a:t>
            </a:r>
            <a:r>
              <a:rPr altLang="en-US" b="1" lang="en-US">
                <a:solidFill>
                  <a:srgbClr val="D66565"/>
                </a:solidFill>
                <a:effectLst>
                  <a:outerShdw algn="br" blurRad="38100" dir="2700000" dist="38100" rotWithShape="0">
                    <a:srgbClr val="000000"/>
                  </a:outerShdw>
                </a:effectLst>
              </a:rPr>
              <a:t>D</a:t>
            </a:r>
            <a:r>
              <a:rPr altLang="en-US" b="1" lang="en-US">
                <a:solidFill>
                  <a:srgbClr val="D66565"/>
                </a:solidFill>
                <a:effectLst>
                  <a:outerShdw algn="br" blurRad="38100" dir="2700000" dist="38100" rotWithShape="0">
                    <a:srgbClr val="000000"/>
                  </a:outerShdw>
                </a:effectLst>
              </a:rPr>
              <a:t>P</a:t>
            </a:r>
            <a:r>
              <a:rPr altLang="en-US" b="1" lang="en-US">
                <a:solidFill>
                  <a:srgbClr val="D66565"/>
                </a:solidFill>
                <a:effectLst>
                  <a:outerShdw algn="br" blurRad="38100" dir="2700000" dist="38100" rotWithShape="0">
                    <a:srgbClr val="000000"/>
                  </a:outerShdw>
                </a:effectLst>
              </a:rPr>
              <a:t> </a:t>
            </a:r>
            <a:r>
              <a:rPr altLang="en-US" b="1" lang="en-US">
                <a:solidFill>
                  <a:srgbClr val="D66565"/>
                </a:solidFill>
                <a:effectLst>
                  <a:outerShdw algn="br" blurRad="38100" dir="2700000" dist="38100" rotWithShape="0">
                    <a:srgbClr val="000000"/>
                  </a:outerShdw>
                </a:effectLst>
              </a:rPr>
              <a:t>A</a:t>
            </a:r>
            <a:r>
              <a:rPr altLang="en-US" b="1" lang="en-US">
                <a:solidFill>
                  <a:srgbClr val="D66565"/>
                </a:solidFill>
                <a:effectLst>
                  <a:outerShdw algn="br" blurRad="38100" dir="2700000" dist="38100" rotWithShape="0">
                    <a:srgbClr val="000000"/>
                  </a:outerShdw>
                </a:effectLst>
              </a:rPr>
              <a:t>p</a:t>
            </a:r>
            <a:r>
              <a:rPr altLang="en-US" b="1" lang="en-US">
                <a:solidFill>
                  <a:srgbClr val="D66565"/>
                </a:solidFill>
                <a:effectLst>
                  <a:outerShdw algn="br" blurRad="38100" dir="2700000" dist="38100" rotWithShape="0">
                    <a:srgbClr val="000000"/>
                  </a:outerShdw>
                </a:effectLst>
              </a:rPr>
              <a:t>p</a:t>
            </a:r>
            <a:r>
              <a:rPr altLang="en-US" b="1" lang="en-US">
                <a:solidFill>
                  <a:srgbClr val="D66565"/>
                </a:solidFill>
                <a:effectLst>
                  <a:outerShdw algn="br" blurRad="38100" dir="2700000" dist="38100" rotWithShape="0">
                    <a:srgbClr val="000000"/>
                  </a:outerShdw>
                </a:effectLst>
              </a:rPr>
              <a:t>r</a:t>
            </a:r>
            <a:r>
              <a:rPr altLang="en-US" b="1" lang="en-US">
                <a:solidFill>
                  <a:srgbClr val="D66565"/>
                </a:solidFill>
                <a:effectLst>
                  <a:outerShdw algn="br" blurRad="38100" dir="2700000" dist="38100" rotWithShape="0">
                    <a:srgbClr val="000000"/>
                  </a:outerShdw>
                </a:effectLst>
              </a:rPr>
              <a:t>o</a:t>
            </a:r>
            <a:r>
              <a:rPr altLang="en-US" b="1" lang="en-US">
                <a:solidFill>
                  <a:srgbClr val="D66565"/>
                </a:solidFill>
                <a:effectLst>
                  <a:outerShdw algn="br" blurRad="38100" dir="2700000" dist="38100" rotWithShape="0">
                    <a:srgbClr val="000000"/>
                  </a:outerShdw>
                </a:effectLst>
              </a:rPr>
              <a:t>a</a:t>
            </a:r>
            <a:r>
              <a:rPr altLang="en-US" b="1" lang="en-US">
                <a:solidFill>
                  <a:srgbClr val="D66565"/>
                </a:solidFill>
                <a:effectLst>
                  <a:outerShdw algn="br" blurRad="38100" dir="2700000" dist="38100" rotWithShape="0">
                    <a:srgbClr val="000000"/>
                  </a:outerShdw>
                </a:effectLst>
              </a:rPr>
              <a:t>ch</a:t>
            </a:r>
            <a:r>
              <a:rPr altLang="en-US" b="1" lang="en-US">
                <a:solidFill>
                  <a:srgbClr val="D66565"/>
                </a:solidFill>
                <a:effectLst>
                  <a:outerShdw algn="br" blurRad="38100" dir="2700000" dist="38100" rotWithShape="0">
                    <a:srgbClr val="000000"/>
                  </a:outerShdw>
                </a:effectLst>
              </a:rPr>
              <a:t>)</a:t>
            </a:r>
            <a:endParaRPr lang="en-IN"/>
          </a:p>
        </p:txBody>
      </p:sp>
      <p:sp>
        <p:nvSpPr>
          <p:cNvPr id="1048592" name=""/>
          <p:cNvSpPr>
            <a:spLocks noGrp="1"/>
          </p:cNvSpPr>
          <p:nvPr>
            <p:ph idx="1"/>
          </p:nvPr>
        </p:nvSpPr>
        <p:spPr>
          <a:xfrm>
            <a:off x="628650" y="2356669"/>
            <a:ext cx="7886700" cy="3820294"/>
          </a:xfrm>
        </p:spPr>
        <p:txBody>
          <a:bodyPr/>
          <a:p>
            <a:pPr>
              <a:lnSpc>
                <a:spcPct val="150000"/>
              </a:lnSpc>
            </a:pPr>
            <a:r>
              <a:rPr altLang="en-US" sz="2400" lang="en-IN">
                <a:effectLst>
                  <a:outerShdw algn="br" blurRad="38100" dir="2700000" dist="38100" rotWithShape="0">
                    <a:srgbClr val="000000"/>
                  </a:outerShdw>
                </a:effectLst>
              </a:rPr>
              <a:t>समानांतर</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वितरित </a:t>
            </a:r>
            <a:r>
              <a:rPr altLang="en-US" sz="2400" lang="en-IN">
                <a:effectLst>
                  <a:outerShdw algn="br" blurRad="38100" dir="2700000" dist="38100" rotWithShape="0">
                    <a:srgbClr val="000000"/>
                  </a:outerShdw>
                </a:effectLst>
              </a:rPr>
              <a:t>संसाधन </a:t>
            </a:r>
            <a:r>
              <a:rPr altLang="en-US" sz="2400" lang="en-IN">
                <a:effectLst>
                  <a:outerShdw algn="br" blurRad="38100" dir="2700000" dist="38100" rotWithShape="0">
                    <a:srgbClr val="000000"/>
                  </a:outerShdw>
                </a:effectLst>
              </a:rPr>
              <a:t>उपागम</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को</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विकसित</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करने</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वाले </a:t>
            </a:r>
            <a:r>
              <a:rPr altLang="en-US" sz="2400" lang="en-IN">
                <a:effectLst>
                  <a:outerShdw algn="br" blurRad="38100" dir="2700000" dist="38100" rotWithShape="0">
                    <a:srgbClr val="000000"/>
                  </a:outerShdw>
                </a:effectLst>
              </a:rPr>
              <a:t>अनेक</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मनोवैज्ञानिक</a:t>
            </a:r>
            <a:r>
              <a:rPr altLang="en-US" sz="2400" lang="en-IN">
                <a:effectLst>
                  <a:outerShdw algn="br" blurRad="38100" dir="2700000" dist="38100" rotWithShape="0">
                    <a:srgbClr val="000000"/>
                  </a:outerShdw>
                </a:effectLst>
              </a:rPr>
              <a:t>ों</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में</a:t>
            </a:r>
            <a:r>
              <a:rPr altLang="en-US" sz="2400" lang="en-US">
                <a:effectLst>
                  <a:outerShdw algn="br" blurRad="38100" dir="2700000" dist="38100" rotWithShape="0">
                    <a:srgbClr val="000000"/>
                  </a:outerShdw>
                </a:effectLst>
              </a:rPr>
              <a:t> </a:t>
            </a:r>
            <a:r>
              <a:rPr altLang="en-US" b="1" sz="2400" lang="en-US">
                <a:effectLst>
                  <a:outerShdw algn="br" blurRad="38100" dir="2700000" dist="38100" rotWithShape="0">
                    <a:srgbClr val="000000"/>
                  </a:outerShdw>
                </a:effectLst>
              </a:rPr>
              <a:t>James </a:t>
            </a:r>
            <a:r>
              <a:rPr altLang="en-US" b="1" sz="2400" lang="en-US">
                <a:effectLst>
                  <a:outerShdw algn="br" blurRad="38100" dir="2700000" dist="38100" rotWithShape="0">
                    <a:srgbClr val="000000"/>
                  </a:outerShdw>
                </a:effectLst>
              </a:rPr>
              <a:t>M</a:t>
            </a:r>
            <a:r>
              <a:rPr altLang="en-US" b="1" sz="2400" lang="en-US">
                <a:effectLst>
                  <a:outerShdw algn="br" blurRad="38100" dir="2700000" dist="38100" rotWithShape="0">
                    <a:srgbClr val="000000"/>
                  </a:outerShdw>
                </a:effectLst>
              </a:rPr>
              <a:t>c</a:t>
            </a:r>
            <a:r>
              <a:rPr altLang="en-US" b="1" sz="2400" lang="en-US">
                <a:effectLst>
                  <a:outerShdw algn="br" blurRad="38100" dir="2700000" dist="38100" rotWithShape="0">
                    <a:srgbClr val="000000"/>
                  </a:outerShdw>
                </a:effectLst>
              </a:rPr>
              <a:t>Clelland</a:t>
            </a:r>
            <a:r>
              <a:rPr altLang="en-US" b="1" sz="2400" lang="en-US">
                <a:effectLst>
                  <a:outerShdw algn="br" blurRad="38100" dir="2700000" dist="38100" rotWithShape="0">
                    <a:srgbClr val="000000"/>
                  </a:outerShdw>
                </a:effectLst>
              </a:rPr>
              <a:t> </a:t>
            </a:r>
            <a:r>
              <a:rPr altLang="en-US" b="1" sz="2400" lang="en-US">
                <a:effectLst>
                  <a:outerShdw algn="br" blurRad="38100" dir="2700000" dist="38100" rotWithShape="0">
                    <a:srgbClr val="000000"/>
                  </a:outerShdw>
                </a:effectLst>
              </a:rPr>
              <a:t>,</a:t>
            </a:r>
            <a:r>
              <a:rPr altLang="en-US" b="1" sz="2400" lang="en-US">
                <a:effectLst>
                  <a:outerShdw algn="br" blurRad="38100" dir="2700000" dist="38100" rotWithShape="0">
                    <a:srgbClr val="000000"/>
                  </a:outerShdw>
                </a:effectLst>
              </a:rPr>
              <a:t> </a:t>
            </a:r>
            <a:r>
              <a:rPr altLang="en-US" b="1" sz="2400" lang="en-US">
                <a:effectLst>
                  <a:outerShdw algn="br" blurRad="38100" dir="2700000" dist="38100" rotWithShape="0">
                    <a:srgbClr val="000000"/>
                  </a:outerShdw>
                </a:effectLst>
              </a:rPr>
              <a:t>1</a:t>
            </a:r>
            <a:r>
              <a:rPr altLang="en-US" b="1" sz="2400" lang="en-US">
                <a:effectLst>
                  <a:outerShdw algn="br" blurRad="38100" dir="2700000" dist="38100" rotWithShape="0">
                    <a:srgbClr val="000000"/>
                  </a:outerShdw>
                </a:effectLst>
              </a:rPr>
              <a:t>9</a:t>
            </a:r>
            <a:r>
              <a:rPr altLang="en-US" b="1" sz="2400" lang="en-US">
                <a:effectLst>
                  <a:outerShdw algn="br" blurRad="38100" dir="2700000" dist="38100" rotWithShape="0">
                    <a:srgbClr val="000000"/>
                  </a:outerShdw>
                </a:effectLst>
              </a:rPr>
              <a:t>8</a:t>
            </a:r>
            <a:r>
              <a:rPr altLang="en-US" b="1" sz="2400" lang="en-US">
                <a:effectLst>
                  <a:outerShdw algn="br" blurRad="38100" dir="2700000" dist="38100" rotWithShape="0">
                    <a:srgbClr val="000000"/>
                  </a:outerShdw>
                </a:effectLst>
              </a:rPr>
              <a:t>1</a:t>
            </a:r>
            <a:r>
              <a:rPr altLang="en-US" b="1"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न</a:t>
            </a:r>
            <a:r>
              <a:rPr altLang="en-US" b="0" sz="2400" lang="en-IN">
                <a:effectLst>
                  <a:outerShdw algn="br" blurRad="38100" dir="2700000" dist="38100" rotWithShape="0">
                    <a:srgbClr val="000000"/>
                  </a:outerShdw>
                </a:effectLst>
              </a:rPr>
              <a:t>ाम</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प्रमु</a:t>
            </a:r>
            <a:r>
              <a:rPr altLang="en-US" b="0" sz="2400" lang="en-IN">
                <a:effectLst>
                  <a:outerShdw algn="br" blurRad="38100" dir="2700000" dist="38100" rotWithShape="0">
                    <a:srgbClr val="000000"/>
                  </a:outerShdw>
                </a:effectLst>
              </a:rPr>
              <a:t>ख</a:t>
            </a:r>
            <a:r>
              <a:rPr altLang="en-US" b="0" sz="2400" lang="en-IN">
                <a:effectLst>
                  <a:outerShdw algn="br" blurRad="38100" dir="2700000" dist="38100" rotWithShape="0">
                    <a:srgbClr val="000000"/>
                  </a:outerShdw>
                </a:effectLst>
              </a:rPr>
              <a:t>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लिया</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जाता</a:t>
            </a:r>
            <a:r>
              <a:rPr altLang="en-US" b="0" sz="2400" lang="en-US">
                <a:effectLst>
                  <a:outerShdw algn="br" blurRad="38100" dir="2700000" dist="38100" rotWithShape="0">
                    <a:srgbClr val="000000"/>
                  </a:outerShdw>
                </a:effectLst>
              </a:rPr>
              <a:t> है</a:t>
            </a:r>
            <a:r>
              <a:rPr altLang="en-US" b="0" sz="2400" lang="en-IN">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इन्होंने</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अपने</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उपागम</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में</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यह</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वर</a:t>
            </a:r>
            <a:r>
              <a:rPr altLang="en-US" b="0" sz="2400" lang="en-IN">
                <a:effectLst>
                  <a:outerShdw algn="br" blurRad="38100" dir="2700000" dist="38100" rotWithShape="0">
                    <a:srgbClr val="000000"/>
                  </a:outerShdw>
                </a:effectLst>
              </a:rPr>
              <a:t>्ण</a:t>
            </a:r>
            <a:r>
              <a:rPr altLang="en-US" b="0" sz="2400" lang="en-IN">
                <a:effectLst>
                  <a:outerShdw algn="br" blurRad="38100" dir="2700000" dist="38100" rotWithShape="0">
                    <a:srgbClr val="000000"/>
                  </a:outerShdw>
                </a:effectLst>
              </a:rPr>
              <a:t>न</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किया</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किस</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प्रकार</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व्यक</a:t>
            </a:r>
            <a:r>
              <a:rPr altLang="en-US" b="0" sz="2400" lang="en-IN">
                <a:effectLst>
                  <a:outerShdw algn="br" blurRad="38100" dir="2700000" dist="38100" rotWithShape="0">
                    <a:srgbClr val="000000"/>
                  </a:outerShdw>
                </a:effectLst>
              </a:rPr>
              <a:t>्त</a:t>
            </a:r>
            <a:r>
              <a:rPr altLang="en-US" b="0" sz="2400" lang="en-IN">
                <a:effectLst>
                  <a:outerShdw algn="br" blurRad="38100" dir="2700000" dist="38100" rotWithShape="0">
                    <a:srgbClr val="000000"/>
                  </a:outerShdw>
                </a:effectLst>
              </a:rPr>
              <a:t>ि</a:t>
            </a:r>
            <a:r>
              <a:rPr altLang="en-US" b="0" sz="2400" lang="en-IN">
                <a:effectLst>
                  <a:outerShdw algn="br" blurRad="38100" dir="2700000" dist="38100" rotWithShape="0">
                    <a:srgbClr val="000000"/>
                  </a:outerShdw>
                </a:effectLst>
              </a:rPr>
              <a:t>यों</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समूह</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बार</a:t>
            </a:r>
            <a:r>
              <a:rPr altLang="en-US" b="0" sz="2400" lang="en-IN">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में</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हमारे</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ज्ञान</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उनकी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विशेष</a:t>
            </a:r>
            <a:r>
              <a:rPr altLang="en-US" b="0" sz="2400" lang="en-IN">
                <a:effectLst>
                  <a:outerShdw algn="br" blurRad="38100" dir="2700000" dist="38100" rotWithShape="0">
                    <a:srgbClr val="000000"/>
                  </a:outerShdw>
                </a:effectLst>
              </a:rPr>
              <a:t>ता</a:t>
            </a:r>
            <a:r>
              <a:rPr altLang="en-US" b="0" sz="2400" lang="en-IN">
                <a:effectLst>
                  <a:outerShdw algn="br" blurRad="38100" dir="2700000" dist="38100" rotWithShape="0">
                    <a:srgbClr val="000000"/>
                  </a:outerShdw>
                </a:effectLst>
              </a:rPr>
              <a:t>ओं</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संबंधित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होकर</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हमारी</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स्मृति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में</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संग्रह</a:t>
            </a:r>
            <a:r>
              <a:rPr altLang="en-US" b="0" sz="2400" lang="en-IN">
                <a:effectLst>
                  <a:outerShdw algn="br" blurRad="38100" dir="2700000" dist="38100" rotWithShape="0">
                    <a:srgbClr val="000000"/>
                  </a:outerShdw>
                </a:effectLst>
              </a:rPr>
              <a:t>ित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a:t>
            </a:r>
            <a:r>
              <a:rPr altLang="en-US" b="0" sz="2400" lang="en-IN">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a:t>
            </a:r>
            <a:endParaRPr lang="en-IN"/>
          </a:p>
          <a:p>
            <a:pPr>
              <a:lnSpc>
                <a:spcPct val="150000"/>
              </a:lnSpc>
            </a:pPr>
            <a:r>
              <a:rPr altLang="en-US" b="0" sz="2400" lang="en-IN">
                <a:effectLst>
                  <a:outerShdw algn="br" blurRad="38100" dir="2700000" dist="38100" rotWithShape="0">
                    <a:srgbClr val="000000"/>
                  </a:outerShdw>
                </a:effectLst>
              </a:rPr>
              <a:t>यह</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प्रारू</a:t>
            </a:r>
            <a:r>
              <a:rPr altLang="en-US" b="0" sz="2400" lang="en-IN">
                <a:effectLst>
                  <a:outerShdw algn="br" blurRad="38100" dir="2700000" dist="38100" rotWithShape="0">
                    <a:srgbClr val="000000"/>
                  </a:outerShdw>
                </a:effectLst>
              </a:rPr>
              <a:t>प</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इस</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बात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पर</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बल</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देता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संज्ञानात्मक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प्रक्रिया</a:t>
            </a:r>
            <a:r>
              <a:rPr altLang="en-US" b="0" sz="2400" lang="en-IN">
                <a:effectLst>
                  <a:outerShdw algn="br" blurRad="38100" dir="2700000" dist="38100" rotWithShape="0">
                    <a:srgbClr val="000000"/>
                  </a:outerShdw>
                </a:effectLst>
              </a:rPr>
              <a:t>ओं</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उसे</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जा</a:t>
            </a:r>
            <a:r>
              <a:rPr altLang="en-US" b="0" sz="2400" lang="en-IN">
                <a:effectLst>
                  <a:outerShdw algn="br" blurRad="38100" dir="2700000" dist="38100" rotWithShape="0">
                    <a:srgbClr val="000000"/>
                  </a:outerShdw>
                </a:effectLst>
              </a:rPr>
              <a:t>ल</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संरचना</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रूप</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में</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समझ</a:t>
            </a:r>
            <a:r>
              <a:rPr altLang="en-US" b="0" sz="2400" lang="en-IN">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जा</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सकते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जो</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तंत्रिका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कोशिका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समा</a:t>
            </a:r>
            <a:r>
              <a:rPr altLang="en-US" b="0" sz="2400" lang="en-IN">
                <a:effectLst>
                  <a:outerShdw algn="br" blurRad="38100" dir="2700000" dist="38100" rotWithShape="0">
                    <a:srgbClr val="000000"/>
                  </a:outerShdw>
                </a:effectLst>
              </a:rPr>
              <a:t>न</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इकाईयों</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जुड़</a:t>
            </a:r>
            <a:r>
              <a:rPr altLang="en-US" b="0" sz="2400" lang="en-IN">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a:t>
            </a:r>
            <a:r>
              <a:rPr altLang="en-US" b="0" sz="2400" lang="en-IN">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a:t>
            </a:r>
            <a:r>
              <a:rPr altLang="en-US" b="1" sz="2400" lang="en-US">
                <a:effectLst>
                  <a:outerShdw algn="br" blurRad="38100" dir="2700000" dist="38100" rotWithShape="0">
                    <a:srgbClr val="000000"/>
                  </a:outerShdw>
                </a:effectLst>
              </a:rPr>
              <a:t> </a:t>
            </a:r>
            <a:endParaRPr lang="en-IN"/>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35" name=""/>
        <p:cNvGrpSpPr/>
        <p:nvPr/>
      </p:nvGrpSpPr>
      <p:grpSpPr>
        <a:xfrm>
          <a:off x="0" y="0"/>
          <a:ext cx="0" cy="0"/>
          <a:chOff x="0" y="0"/>
          <a:chExt cx="0" cy="0"/>
        </a:xfrm>
      </p:grpSpPr>
      <p:sp>
        <p:nvSpPr>
          <p:cNvPr id="1048590" name=""/>
          <p:cNvSpPr>
            <a:spLocks noGrp="1"/>
          </p:cNvSpPr>
          <p:nvPr>
            <p:ph idx="1"/>
          </p:nvPr>
        </p:nvSpPr>
        <p:spPr>
          <a:xfrm>
            <a:off x="628650" y="906010"/>
            <a:ext cx="7886700" cy="5270953"/>
          </a:xfrm>
        </p:spPr>
        <p:txBody>
          <a:bodyPr/>
          <a:p>
            <a:pPr>
              <a:lnSpc>
                <a:spcPct val="150000"/>
              </a:lnSpc>
            </a:pPr>
            <a:r>
              <a:rPr altLang="en-US" sz="2400" lang="en-IN">
                <a:effectLst>
                  <a:outerShdw algn="br" blurRad="38100" dir="2700000" dist="38100" rotWithShape="0">
                    <a:srgbClr val="000000"/>
                  </a:outerShdw>
                </a:effectLst>
              </a:rPr>
              <a:t>इस</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उपागम</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को</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अक्सर</a:t>
            </a:r>
            <a:r>
              <a:rPr altLang="en-US" sz="2400" lang="en-US">
                <a:effectLst>
                  <a:outerShdw algn="br" blurRad="38100" dir="2700000" dist="38100" rotWithShape="0">
                    <a:srgbClr val="000000"/>
                  </a:outerShdw>
                </a:effectLst>
              </a:rPr>
              <a:t> </a:t>
            </a:r>
            <a:r>
              <a:rPr altLang="en-US" b="1" sz="2400" lang="en-US">
                <a:effectLst>
                  <a:outerShdw algn="br" blurRad="38100" dir="2700000" dist="38100" rotWithShape="0">
                    <a:srgbClr val="000000"/>
                  </a:outerShdw>
                </a:effectLst>
              </a:rPr>
              <a:t>P</a:t>
            </a:r>
            <a:r>
              <a:rPr altLang="en-US" b="1" sz="2400" lang="en-US">
                <a:effectLst>
                  <a:outerShdw algn="br" blurRad="38100" dir="2700000" dist="38100" rotWithShape="0">
                    <a:srgbClr val="000000"/>
                  </a:outerShdw>
                </a:effectLst>
              </a:rPr>
              <a:t>D</a:t>
            </a:r>
            <a:r>
              <a:rPr altLang="en-US" b="1" sz="2400" lang="en-US">
                <a:effectLst>
                  <a:outerShdw algn="br" blurRad="38100" dir="2700000" dist="38100" rotWithShape="0">
                    <a:srgbClr val="000000"/>
                  </a:outerShdw>
                </a:effectLst>
              </a:rPr>
              <a:t>P</a:t>
            </a:r>
            <a:r>
              <a:rPr altLang="en-US" b="1" sz="2400" lang="en-US">
                <a:effectLst>
                  <a:outerShdw algn="br" blurRad="38100" dir="2700000" dist="38100" rotWithShape="0">
                    <a:srgbClr val="000000"/>
                  </a:outerShdw>
                </a:effectLst>
              </a:rPr>
              <a:t> </a:t>
            </a:r>
            <a:r>
              <a:rPr altLang="en-US" b="1" sz="2400" lang="en-US">
                <a:effectLst>
                  <a:outerShdw algn="br" blurRad="38100" dir="2700000" dist="38100" rotWithShape="0">
                    <a:srgbClr val="000000"/>
                  </a:outerShdw>
                </a:effectLst>
              </a:rPr>
              <a:t>Approach </a:t>
            </a:r>
            <a:r>
              <a:rPr altLang="en-US" b="1" sz="2400" lang="en-IN">
                <a:effectLst>
                  <a:outerShdw algn="br" blurRad="38100" dir="2700000" dist="38100" rotWithShape="0">
                    <a:srgbClr val="000000"/>
                  </a:outerShdw>
                </a:effectLst>
              </a:rPr>
              <a:t>या </a:t>
            </a:r>
            <a:r>
              <a:rPr altLang="en-US" b="1" sz="2400" lang="en-IN">
                <a:effectLst>
                  <a:outerShdw algn="br" blurRad="38100" dir="2700000" dist="38100" rotWithShape="0">
                    <a:srgbClr val="000000"/>
                  </a:outerShdw>
                </a:effectLst>
              </a:rPr>
              <a:t>संबंध</a:t>
            </a:r>
            <a:r>
              <a:rPr altLang="en-US" b="1" sz="2400" lang="en-IN">
                <a:effectLst>
                  <a:outerShdw algn="br" blurRad="38100" dir="2700000" dist="38100" rotWithShape="0">
                    <a:srgbClr val="000000"/>
                  </a:outerShdw>
                </a:effectLst>
              </a:rPr>
              <a:t>वा</a:t>
            </a:r>
            <a:r>
              <a:rPr altLang="en-US" b="1" sz="2400" lang="en-IN">
                <a:effectLst>
                  <a:outerShdw algn="br" blurRad="38100" dir="2700000" dist="38100" rotWithShape="0">
                    <a:srgbClr val="000000"/>
                  </a:outerShdw>
                </a:effectLst>
              </a:rPr>
              <a:t>द</a:t>
            </a:r>
            <a:r>
              <a:rPr altLang="en-US" b="1" sz="2400" lang="en-US">
                <a:effectLst>
                  <a:outerShdw algn="br" blurRad="38100" dir="2700000" dist="38100" rotWithShape="0">
                    <a:srgbClr val="000000"/>
                  </a:outerShdw>
                </a:effectLst>
              </a:rPr>
              <a:t> </a:t>
            </a:r>
            <a:r>
              <a:rPr altLang="en-US" b="1" sz="2400" lang="en-US">
                <a:effectLst>
                  <a:outerShdw algn="br" blurRad="38100" dir="2700000" dist="38100" rotWithShape="0">
                    <a:srgbClr val="000000"/>
                  </a:outerShdw>
                </a:effectLst>
              </a:rPr>
              <a:t>(</a:t>
            </a:r>
            <a:r>
              <a:rPr altLang="en-US" b="1" sz="2400" lang="en-US">
                <a:effectLst>
                  <a:outerShdw algn="br" blurRad="38100" dir="2700000" dist="38100" rotWithShape="0">
                    <a:srgbClr val="000000"/>
                  </a:outerShdw>
                </a:effectLst>
              </a:rPr>
              <a:t>Connectionism</a:t>
            </a:r>
            <a:r>
              <a:rPr altLang="en-US" b="1" sz="2400" lang="en-US">
                <a:effectLst>
                  <a:outerShdw algn="br" blurRad="38100" dir="2700000" dist="38100" rotWithShape="0">
                    <a:srgbClr val="000000"/>
                  </a:outerShdw>
                </a:effectLst>
              </a:rPr>
              <a:t>)</a:t>
            </a:r>
            <a:r>
              <a:rPr altLang="en-US" b="1"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भी</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कहा </a:t>
            </a:r>
            <a:r>
              <a:rPr altLang="en-US" b="0" sz="2400" lang="en-IN">
                <a:effectLst>
                  <a:outerShdw algn="br" blurRad="38100" dir="2700000" dist="38100" rotWithShape="0">
                    <a:srgbClr val="000000"/>
                  </a:outerShdw>
                </a:effectLst>
              </a:rPr>
              <a:t>जाता </a:t>
            </a:r>
            <a:r>
              <a:rPr altLang="en-US" b="0" sz="2400" lang="en-IN">
                <a:effectLst>
                  <a:outerShdw algn="br" blurRad="38100" dir="2700000" dist="38100" rotWithShape="0">
                    <a:srgbClr val="000000"/>
                  </a:outerShdw>
                </a:effectLst>
              </a:rPr>
              <a:t>है</a:t>
            </a:r>
            <a:r>
              <a:rPr altLang="en-US" b="0" sz="2400" lang="en-IN">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यह</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उपागम</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बिल्कुल</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नया</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तथा</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पूर्ण</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रूप </a:t>
            </a:r>
            <a:r>
              <a:rPr altLang="en-US" b="0" sz="2400" lang="en-IN">
                <a:effectLst>
                  <a:outerShdw algn="br" blurRad="38100" dir="2700000" dist="38100" rotWithShape="0">
                    <a:srgbClr val="000000"/>
                  </a:outerShdw>
                </a:effectLst>
              </a:rPr>
              <a:t>से </a:t>
            </a:r>
            <a:r>
              <a:rPr altLang="en-US" b="0" sz="2400" lang="en-IN">
                <a:effectLst>
                  <a:outerShdw algn="br" blurRad="38100" dir="2700000" dist="38100" rotWithShape="0">
                    <a:srgbClr val="000000"/>
                  </a:outerShdw>
                </a:effectLst>
              </a:rPr>
              <a:t>विकसित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और</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परीक्षित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a:t>
            </a:r>
            <a:r>
              <a:rPr altLang="en-US" b="0" sz="2400" lang="en-IN">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a:t>
            </a:r>
            <a:endParaRPr lang="en-IN"/>
          </a:p>
          <a:p>
            <a:pPr>
              <a:lnSpc>
                <a:spcPct val="150000"/>
              </a:lnSpc>
            </a:pPr>
            <a:r>
              <a:rPr altLang="en-US" b="0" sz="2400" lang="en-IN">
                <a:effectLst>
                  <a:outerShdw algn="br" blurRad="38100" dir="2700000" dist="38100" rotWithShape="0">
                    <a:srgbClr val="000000"/>
                  </a:outerShdw>
                </a:effectLst>
              </a:rPr>
              <a:t>समानांतर</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वितरित </a:t>
            </a:r>
            <a:r>
              <a:rPr altLang="en-US" b="0" sz="2400" lang="en-IN">
                <a:effectLst>
                  <a:outerShdw algn="br" blurRad="38100" dir="2700000" dist="38100" rotWithShape="0">
                    <a:srgbClr val="000000"/>
                  </a:outerShdw>
                </a:effectLst>
              </a:rPr>
              <a:t>संसाधन </a:t>
            </a:r>
            <a:r>
              <a:rPr altLang="en-US" b="0" sz="2400" lang="en-IN">
                <a:effectLst>
                  <a:outerShdw algn="br" blurRad="38100" dir="2700000" dist="38100" rotWithShape="0">
                    <a:srgbClr val="000000"/>
                  </a:outerShdw>
                </a:effectLst>
              </a:rPr>
              <a:t>उपागम </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प्रमु</a:t>
            </a:r>
            <a:r>
              <a:rPr altLang="en-US" b="0" sz="2400" lang="en-IN">
                <a:effectLst>
                  <a:outerShdw algn="br" blurRad="38100" dir="2700000" dist="38100" rotWithShape="0">
                    <a:srgbClr val="000000"/>
                  </a:outerShdw>
                </a:effectLst>
              </a:rPr>
              <a:t>ख</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विशेष</a:t>
            </a:r>
            <a:r>
              <a:rPr altLang="en-US" b="0" sz="2400" lang="en-IN">
                <a:effectLst>
                  <a:outerShdw algn="br" blurRad="38100" dir="2700000" dist="38100" rotWithShape="0">
                    <a:srgbClr val="000000"/>
                  </a:outerShdw>
                </a:effectLst>
              </a:rPr>
              <a:t>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यह</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 </a:t>
            </a:r>
            <a:r>
              <a:rPr altLang="en-US" b="0" sz="2400" lang="en-IN">
                <a:effectLst>
                  <a:outerShdw algn="br" blurRad="38100" dir="2700000" dist="38100" rotWithShape="0">
                    <a:srgbClr val="000000"/>
                  </a:outerShdw>
                </a:effectLst>
              </a:rPr>
              <a:t>कि </a:t>
            </a:r>
            <a:r>
              <a:rPr altLang="en-US" b="0" sz="2400" lang="en-IN">
                <a:effectLst>
                  <a:outerShdw algn="br" blurRad="38100" dir="2700000" dist="38100" rotWithShape="0">
                    <a:srgbClr val="000000"/>
                  </a:outerShdw>
                </a:effectLst>
              </a:rPr>
              <a:t>यह</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उपागम</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हम</a:t>
            </a:r>
            <a:r>
              <a:rPr altLang="en-US" b="0" sz="2400" lang="en-IN">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इस</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बात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व्याख्या</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अनुमत</a:t>
            </a:r>
            <a:r>
              <a:rPr altLang="en-US" b="0" sz="2400" lang="en-IN">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प्रदान</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करता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 </a:t>
            </a:r>
            <a:r>
              <a:rPr altLang="en-US" b="0" sz="2400" lang="en-IN">
                <a:effectLst>
                  <a:outerShdw algn="br" blurRad="38100" dir="2700000" dist="38100" rotWithShape="0">
                    <a:srgbClr val="000000"/>
                  </a:outerShdw>
                </a:effectLst>
              </a:rPr>
              <a:t>कि </a:t>
            </a:r>
            <a:r>
              <a:rPr altLang="en-US" b="0" sz="2400" lang="en-IN">
                <a:effectLst>
                  <a:outerShdw algn="br" blurRad="38100" dir="2700000" dist="38100" rotWithShape="0">
                    <a:srgbClr val="000000"/>
                  </a:outerShdw>
                </a:effectLst>
              </a:rPr>
              <a:t>किस </a:t>
            </a:r>
            <a:r>
              <a:rPr altLang="en-US" b="0" sz="2400" lang="en-IN">
                <a:effectLst>
                  <a:outerShdw algn="br" blurRad="38100" dir="2700000" dist="38100" rotWithShape="0">
                    <a:srgbClr val="000000"/>
                  </a:outerShdw>
                </a:effectLst>
              </a:rPr>
              <a:t>प्रकार </a:t>
            </a:r>
            <a:r>
              <a:rPr altLang="en-US" b="0" sz="2400" lang="en-IN">
                <a:effectLst>
                  <a:outerShdw algn="br" blurRad="38100" dir="2700000" dist="38100" rotWithShape="0">
                    <a:srgbClr val="000000"/>
                  </a:outerShdw>
                </a:effectLst>
              </a:rPr>
              <a:t>मानव</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स्मृति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उस </a:t>
            </a:r>
            <a:r>
              <a:rPr altLang="en-US" b="0" sz="2400" lang="en-IN">
                <a:effectLst>
                  <a:outerShdw algn="br" blurRad="38100" dir="2700000" dist="38100" rotWithShape="0">
                    <a:srgbClr val="000000"/>
                  </a:outerShdw>
                </a:effectLst>
              </a:rPr>
              <a:t>समय </a:t>
            </a:r>
            <a:r>
              <a:rPr altLang="en-US" b="0" sz="2400" lang="en-IN">
                <a:effectLst>
                  <a:outerShdw algn="br" blurRad="38100" dir="2700000" dist="38100" rotWithShape="0">
                    <a:srgbClr val="000000"/>
                  </a:outerShdw>
                </a:effectLst>
              </a:rPr>
              <a:t>सह</a:t>
            </a:r>
            <a:r>
              <a:rPr altLang="en-US" b="0" sz="2400" lang="en-IN">
                <a:effectLst>
                  <a:outerShdw algn="br" blurRad="38100" dir="2700000" dist="38100" rotWithShape="0">
                    <a:srgbClr val="000000"/>
                  </a:outerShdw>
                </a:effectLst>
              </a:rPr>
              <a:t>ाय</a:t>
            </a:r>
            <a:r>
              <a:rPr altLang="en-US" b="0" sz="2400" lang="en-IN">
                <a:effectLst>
                  <a:outerShdw algn="br" blurRad="38100" dir="2700000" dist="38100" rotWithShape="0">
                    <a:srgbClr val="000000"/>
                  </a:outerShdw>
                </a:effectLst>
              </a:rPr>
              <a:t>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मिल</a:t>
            </a:r>
            <a:r>
              <a:rPr altLang="en-US" b="0" sz="2400" lang="en-IN">
                <a:effectLst>
                  <a:outerShdw algn="br" blurRad="38100" dir="2700000" dist="38100" rotWithShape="0">
                    <a:srgbClr val="000000"/>
                  </a:outerShdw>
                </a:effectLst>
              </a:rPr>
              <a:t>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a:t>
            </a:r>
            <a:r>
              <a:rPr altLang="en-US" b="0" sz="2400" lang="en-US">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जब</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a:t>
            </a:r>
            <a:r>
              <a:rPr altLang="en-US" b="0" sz="2400" lang="en-IN">
                <a:effectLst>
                  <a:outerShdw algn="br" blurRad="38100" dir="2700000" dist="38100" rotWithShape="0">
                    <a:srgbClr val="000000"/>
                  </a:outerShdw>
                </a:effectLst>
              </a:rPr>
              <a:t>ई</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सूचन</a:t>
            </a:r>
            <a:r>
              <a:rPr altLang="en-US" b="0" sz="2400" lang="en-IN">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गायब</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जाती </a:t>
            </a:r>
            <a:r>
              <a:rPr altLang="en-US" b="0" sz="2400" lang="en-IN">
                <a:effectLst>
                  <a:outerShdw algn="br" blurRad="38100" dir="2700000" dist="38100" rotWithShape="0">
                    <a:srgbClr val="000000"/>
                  </a:outerShdw>
                </a:effectLst>
              </a:rPr>
              <a:t>है</a:t>
            </a:r>
            <a:r>
              <a:rPr altLang="en-US" b="0" sz="2400" lang="en-IN">
                <a:effectLst>
                  <a:outerShdw algn="br" blurRad="38100" dir="2700000" dist="38100" rotWithShape="0">
                    <a:srgbClr val="000000"/>
                  </a:outerShdw>
                </a:effectLst>
              </a:rPr>
              <a:t>।</a:t>
            </a:r>
            <a:endParaRPr lang="en-IN"/>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586" name=""/>
          <p:cNvSpPr>
            <a:spLocks noGrp="1"/>
          </p:cNvSpPr>
          <p:nvPr>
            <p:ph type="title"/>
          </p:nvPr>
        </p:nvSpPr>
        <p:spPr/>
        <p:txBody>
          <a:bodyPr/>
          <a:p>
            <a:pPr algn="ctr">
              <a:lnSpc>
                <a:spcPct val="150000"/>
              </a:lnSpc>
            </a:pPr>
            <a:r>
              <a:rPr altLang="en-US" b="1" sz="5400" lang="en-IN">
                <a:solidFill>
                  <a:srgbClr val="008000"/>
                </a:solidFill>
                <a:effectLst>
                  <a:outerShdw algn="br" blurRad="38100" dir="2700000" dist="38100" rotWithShape="0">
                    <a:srgbClr val="000000"/>
                  </a:outerShdw>
                </a:effectLst>
              </a:rPr>
              <a:t>स्मृति</a:t>
            </a:r>
            <a:r>
              <a:rPr altLang="en-US" b="1" sz="5400" lang="en-US">
                <a:solidFill>
                  <a:srgbClr val="008000"/>
                </a:solidFill>
                <a:effectLst>
                  <a:outerShdw algn="br" blurRad="38100" dir="2700000" dist="38100" rotWithShape="0">
                    <a:srgbClr val="000000"/>
                  </a:outerShdw>
                </a:effectLst>
              </a:rPr>
              <a:t> </a:t>
            </a:r>
            <a:r>
              <a:rPr altLang="en-US" b="1" sz="5400" lang="en-IN">
                <a:solidFill>
                  <a:srgbClr val="008000"/>
                </a:solidFill>
                <a:effectLst>
                  <a:outerShdw algn="br" blurRad="38100" dir="2700000" dist="38100" rotWithShape="0">
                    <a:srgbClr val="000000"/>
                  </a:outerShdw>
                </a:effectLst>
              </a:rPr>
              <a:t>सुध</a:t>
            </a:r>
            <a:r>
              <a:rPr altLang="en-US" b="1" sz="5400" lang="en-IN">
                <a:solidFill>
                  <a:srgbClr val="008000"/>
                </a:solidFill>
                <a:effectLst>
                  <a:outerShdw algn="br" blurRad="38100" dir="2700000" dist="38100" rotWithShape="0">
                    <a:srgbClr val="000000"/>
                  </a:outerShdw>
                </a:effectLst>
              </a:rPr>
              <a:t>ा</a:t>
            </a:r>
            <a:r>
              <a:rPr altLang="en-US" b="1" sz="5400" lang="en-IN">
                <a:solidFill>
                  <a:srgbClr val="008000"/>
                </a:solidFill>
                <a:effectLst>
                  <a:outerShdw algn="br" blurRad="38100" dir="2700000" dist="38100" rotWithShape="0">
                    <a:srgbClr val="000000"/>
                  </a:outerShdw>
                </a:effectLst>
              </a:rPr>
              <a:t>र</a:t>
            </a:r>
            <a:endParaRPr sz="5400" lang="en-IN">
              <a:solidFill>
                <a:srgbClr val="008000"/>
              </a:solidFill>
            </a:endParaRPr>
          </a:p>
        </p:txBody>
      </p:sp>
      <p:sp>
        <p:nvSpPr>
          <p:cNvPr id="1048587" name=""/>
          <p:cNvSpPr>
            <a:spLocks noGrp="1"/>
          </p:cNvSpPr>
          <p:nvPr>
            <p:ph idx="1"/>
          </p:nvPr>
        </p:nvSpPr>
        <p:spPr/>
        <p:txBody>
          <a:bodyPr>
            <a:normAutofit/>
          </a:bodyPr>
          <a:p>
            <a:pPr algn="l">
              <a:lnSpc>
                <a:spcPct val="150000"/>
              </a:lnSpc>
            </a:pPr>
            <a:r>
              <a:rPr sz="2400" lang="en-IN">
                <a:effectLst>
                  <a:outerShdw algn="br" blurRad="38100" dir="2700000" dist="38100" rotWithShape="0">
                    <a:srgbClr val="000000"/>
                  </a:outerShdw>
                </a:effectLst>
              </a:rPr>
              <a:t>स्मृति सुधार किसी की स्मृति को बढ़ाने का कार्य है। स्मृति की कमी, उम्र से संबंधित स्मृति हानि, और लोगों की अपनी याददाश्त में सुधार करने की इच्छा ने लोगों को उनकी याददाश्त में सुधार करने में सर्वोत्तम मदद करने के तरीके पर शोध किया है। </a:t>
            </a:r>
            <a:endParaRPr sz="2400" lang="en-IN">
              <a:effectLst>
                <a:outerShdw algn="br" blurRad="38100" dir="2700000" dist="38100" rotWithShape="0">
                  <a:srgbClr val="000000"/>
                </a:outerShdw>
              </a:effectLst>
            </a:endParaRPr>
          </a:p>
          <a:p>
            <a:pPr algn="l">
              <a:lnSpc>
                <a:spcPct val="150000"/>
              </a:lnSpc>
            </a:pPr>
            <a:r>
              <a:rPr sz="2400" lang="en-IN">
                <a:effectLst>
                  <a:outerShdw algn="br" blurRad="38100" dir="2700000" dist="38100" rotWithShape="0">
                    <a:srgbClr val="000000"/>
                  </a:outerShdw>
                </a:effectLst>
              </a:rPr>
              <a:t>अनुसंधान ने यह निर्धारित करने के लिए भी काम किया है कि कौन से कारक स्मृति और अनुभूति को प्रभावित करते हैं। </a:t>
            </a:r>
            <a:endParaRPr sz="2400" lang="en-IN">
              <a:effectLst>
                <a:outerShdw algn="br" blurRad="38100" dir="2700000" dist="38100" rotWithShape="0">
                  <a:srgbClr val="000000"/>
                </a:outerShdw>
              </a:effectLst>
            </a:endParaRPr>
          </a:p>
          <a:p>
            <a:pPr algn="l">
              <a:lnSpc>
                <a:spcPct val="150000"/>
              </a:lnSpc>
            </a:pPr>
            <a:r>
              <a:rPr sz="2400" lang="en-IN">
                <a:effectLst>
                  <a:outerShdw algn="br" blurRad="38100" dir="2700000" dist="38100" rotWithShape="0">
                    <a:srgbClr val="000000"/>
                  </a:outerShdw>
                </a:effectLst>
              </a:rPr>
              <a:t>स्मृति में सुधार के लिए कई अलग-अलग तकनीकें मिली हैं, जिनमें संज्ञानात्मक प्रशिक्षण , आहार , तनाव प्रबंधन और व्यायाम शामिल हैं।</a:t>
            </a:r>
            <a:endParaRPr sz="2400" lang="en-IN">
              <a:effectLst>
                <a:outerShdw algn="br" blurRad="38100" dir="2700000" dist="38100" rotWithShape="0">
                  <a:srgbClr val="000000"/>
                </a:outerShdw>
              </a:effectLs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34" name=""/>
        <p:cNvGrpSpPr/>
        <p:nvPr/>
      </p:nvGrpSpPr>
      <p:grpSpPr>
        <a:xfrm>
          <a:off x="0" y="0"/>
          <a:ext cx="0" cy="0"/>
          <a:chOff x="0" y="0"/>
          <a:chExt cx="0" cy="0"/>
        </a:xfrm>
      </p:grpSpPr>
      <p:sp>
        <p:nvSpPr>
          <p:cNvPr id="1048588" name=""/>
          <p:cNvSpPr>
            <a:spLocks noGrp="1"/>
          </p:cNvSpPr>
          <p:nvPr>
            <p:ph type="title"/>
          </p:nvPr>
        </p:nvSpPr>
        <p:spPr/>
        <p:txBody>
          <a:bodyPr>
            <a:normAutofit fontScale="90000"/>
          </a:bodyPr>
          <a:p>
            <a:pPr algn="ctr">
              <a:lnSpc>
                <a:spcPct val="150000"/>
              </a:lnSpc>
            </a:pPr>
            <a:r>
              <a:rPr altLang="en-US" b="1" lang="en-IN">
                <a:solidFill>
                  <a:srgbClr val="002060"/>
                </a:solidFill>
                <a:effectLst>
                  <a:outerShdw algn="br" blurRad="38100" dir="2700000" dist="38100" rotWithShape="0">
                    <a:srgbClr val="000000"/>
                  </a:outerShdw>
                </a:effectLst>
              </a:rPr>
              <a:t>लो</a:t>
            </a:r>
            <a:r>
              <a:rPr altLang="en-US" b="1" lang="en-US">
                <a:solidFill>
                  <a:srgbClr val="002060"/>
                </a:solidFill>
                <a:effectLst>
                  <a:outerShdw algn="br" blurRad="38100" dir="2700000" dist="38100" rotWithShape="0">
                    <a:srgbClr val="000000"/>
                  </a:outerShdw>
                </a:effectLst>
              </a:rPr>
              <a:t>-</a:t>
            </a:r>
            <a:r>
              <a:rPr altLang="en-US" b="1" lang="en-IN">
                <a:solidFill>
                  <a:srgbClr val="002060"/>
                </a:solidFill>
                <a:effectLst>
                  <a:outerShdw algn="br" blurRad="38100" dir="2700000" dist="38100" rotWithShape="0">
                    <a:srgbClr val="000000"/>
                  </a:outerShdw>
                </a:effectLst>
              </a:rPr>
              <a:t>साई</a:t>
            </a:r>
            <a:r>
              <a:rPr altLang="en-US" b="1" lang="en-US">
                <a:solidFill>
                  <a:srgbClr val="002060"/>
                </a:solidFill>
                <a:effectLst>
                  <a:outerShdw algn="br" blurRad="38100" dir="2700000" dist="38100" rotWithShape="0">
                    <a:srgbClr val="000000"/>
                  </a:outerShdw>
                </a:effectLst>
              </a:rPr>
              <a:t> </a:t>
            </a:r>
            <a:r>
              <a:rPr altLang="en-US" b="1" lang="en-IN">
                <a:solidFill>
                  <a:srgbClr val="002060"/>
                </a:solidFill>
                <a:effectLst>
                  <a:outerShdw algn="br" blurRad="38100" dir="2700000" dist="38100" rotWithShape="0">
                    <a:srgbClr val="000000"/>
                  </a:outerShdw>
                </a:effectLst>
              </a:rPr>
              <a:t>की</a:t>
            </a:r>
            <a:r>
              <a:rPr altLang="en-US" b="1" lang="en-US">
                <a:solidFill>
                  <a:srgbClr val="002060"/>
                </a:solidFill>
                <a:effectLst>
                  <a:outerShdw algn="br" blurRad="38100" dir="2700000" dist="38100" rotWithShape="0">
                    <a:srgbClr val="000000"/>
                  </a:outerShdw>
                </a:effectLst>
              </a:rPr>
              <a:t> </a:t>
            </a:r>
            <a:r>
              <a:rPr altLang="en-US" b="1" lang="en-IN">
                <a:solidFill>
                  <a:srgbClr val="002060"/>
                </a:solidFill>
                <a:effectLst>
                  <a:outerShdw algn="br" blurRad="38100" dir="2700000" dist="38100" rotWithShape="0">
                    <a:srgbClr val="000000"/>
                  </a:outerShdw>
                </a:effectLst>
              </a:rPr>
              <a:t>विधि</a:t>
            </a:r>
            <a:br>
              <a:rPr altLang="en-US" b="1" lang="en-US">
                <a:solidFill>
                  <a:srgbClr val="002060"/>
                </a:solidFill>
                <a:effectLst>
                  <a:outerShdw algn="br" blurRad="38100" dir="2700000" dist="38100" rotWithShape="0">
                    <a:srgbClr val="000000"/>
                  </a:outerShdw>
                </a:effectLst>
              </a:rPr>
            </a:br>
            <a:r>
              <a:rPr altLang="en-US" b="1" lang="en-US">
                <a:solidFill>
                  <a:srgbClr val="002060"/>
                </a:solidFill>
                <a:effectLst>
                  <a:outerShdw algn="br" blurRad="38100" dir="2700000" dist="38100" rotWithShape="0">
                    <a:srgbClr val="000000"/>
                  </a:outerShdw>
                </a:effectLst>
              </a:rPr>
              <a:t>(</a:t>
            </a:r>
            <a:r>
              <a:rPr altLang="en-US" b="1" lang="en-US">
                <a:solidFill>
                  <a:srgbClr val="002060"/>
                </a:solidFill>
                <a:effectLst>
                  <a:outerShdw algn="br" blurRad="38100" dir="2700000" dist="38100" rotWithShape="0">
                    <a:srgbClr val="000000"/>
                  </a:outerShdw>
                </a:effectLst>
              </a:rPr>
              <a:t>Method</a:t>
            </a:r>
            <a:r>
              <a:rPr altLang="en-US" b="1" lang="en-US">
                <a:solidFill>
                  <a:srgbClr val="002060"/>
                </a:solidFill>
                <a:effectLst>
                  <a:outerShdw algn="br" blurRad="38100" dir="2700000" dist="38100" rotWithShape="0">
                    <a:srgbClr val="000000"/>
                  </a:outerShdw>
                </a:effectLst>
              </a:rPr>
              <a:t> </a:t>
            </a:r>
            <a:r>
              <a:rPr altLang="en-US" b="1" lang="en-US">
                <a:solidFill>
                  <a:srgbClr val="002060"/>
                </a:solidFill>
                <a:effectLst>
                  <a:outerShdw algn="br" blurRad="38100" dir="2700000" dist="38100" rotWithShape="0">
                    <a:srgbClr val="000000"/>
                  </a:outerShdw>
                </a:effectLst>
              </a:rPr>
              <a:t>of</a:t>
            </a:r>
            <a:r>
              <a:rPr altLang="en-US" b="1" lang="en-US">
                <a:solidFill>
                  <a:srgbClr val="002060"/>
                </a:solidFill>
                <a:effectLst>
                  <a:outerShdw algn="br" blurRad="38100" dir="2700000" dist="38100" rotWithShape="0">
                    <a:srgbClr val="000000"/>
                  </a:outerShdw>
                </a:effectLst>
              </a:rPr>
              <a:t> </a:t>
            </a:r>
            <a:r>
              <a:rPr altLang="en-US" b="1" lang="en-US">
                <a:solidFill>
                  <a:srgbClr val="002060"/>
                </a:solidFill>
                <a:effectLst>
                  <a:outerShdw algn="br" blurRad="38100" dir="2700000" dist="38100" rotWithShape="0">
                    <a:srgbClr val="000000"/>
                  </a:outerShdw>
                </a:effectLst>
              </a:rPr>
              <a:t>L</a:t>
            </a:r>
            <a:r>
              <a:rPr altLang="en-US" b="1" lang="en-US">
                <a:solidFill>
                  <a:srgbClr val="002060"/>
                </a:solidFill>
                <a:effectLst>
                  <a:outerShdw algn="br" blurRad="38100" dir="2700000" dist="38100" rotWithShape="0">
                    <a:srgbClr val="000000"/>
                  </a:outerShdw>
                </a:effectLst>
              </a:rPr>
              <a:t>o</a:t>
            </a:r>
            <a:r>
              <a:rPr altLang="en-US" b="1" lang="en-US">
                <a:solidFill>
                  <a:srgbClr val="002060"/>
                </a:solidFill>
                <a:effectLst>
                  <a:outerShdw algn="br" blurRad="38100" dir="2700000" dist="38100" rotWithShape="0">
                    <a:srgbClr val="000000"/>
                  </a:outerShdw>
                </a:effectLst>
              </a:rPr>
              <a:t>c</a:t>
            </a:r>
            <a:r>
              <a:rPr altLang="en-US" b="1" lang="en-US">
                <a:solidFill>
                  <a:srgbClr val="002060"/>
                </a:solidFill>
                <a:effectLst>
                  <a:outerShdw algn="br" blurRad="38100" dir="2700000" dist="38100" rotWithShape="0">
                    <a:srgbClr val="000000"/>
                  </a:outerShdw>
                </a:effectLst>
              </a:rPr>
              <a:t>i</a:t>
            </a:r>
            <a:r>
              <a:rPr altLang="en-US" b="1" lang="en-US">
                <a:solidFill>
                  <a:srgbClr val="002060"/>
                </a:solidFill>
                <a:effectLst>
                  <a:outerShdw algn="br" blurRad="38100" dir="2700000" dist="38100" rotWithShape="0">
                    <a:srgbClr val="000000"/>
                  </a:outerShdw>
                </a:effectLst>
              </a:rPr>
              <a:t>)</a:t>
            </a:r>
            <a:r>
              <a:rPr altLang="en-US" b="1" lang="en-US">
                <a:solidFill>
                  <a:srgbClr val="002060"/>
                </a:solidFill>
                <a:effectLst>
                  <a:outerShdw algn="br" blurRad="38100" dir="2700000" dist="38100" rotWithShape="0">
                    <a:srgbClr val="000000"/>
                  </a:outerShdw>
                </a:effectLst>
              </a:rPr>
              <a:t> </a:t>
            </a:r>
            <a:endParaRPr lang="en-IN"/>
          </a:p>
        </p:txBody>
      </p:sp>
      <p:sp>
        <p:nvSpPr>
          <p:cNvPr id="1048589" name=""/>
          <p:cNvSpPr>
            <a:spLocks noGrp="1"/>
          </p:cNvSpPr>
          <p:nvPr>
            <p:ph idx="1"/>
          </p:nvPr>
        </p:nvSpPr>
        <p:spPr/>
        <p:txBody>
          <a:bodyPr/>
          <a:p>
            <a:pPr>
              <a:lnSpc>
                <a:spcPct val="150000"/>
              </a:lnSpc>
            </a:pPr>
            <a:r>
              <a:rPr altLang="en-US" sz="2400" lang="en-IN">
                <a:effectLst>
                  <a:outerShdw algn="br" blurRad="38100" dir="2700000" dist="38100" rotWithShape="0">
                    <a:srgbClr val="000000"/>
                  </a:outerShdw>
                </a:effectLst>
              </a:rPr>
              <a:t>इस </a:t>
            </a:r>
            <a:r>
              <a:rPr altLang="en-US" sz="2400" lang="en-IN">
                <a:effectLst>
                  <a:outerShdw algn="br" blurRad="38100" dir="2700000" dist="38100" rotWithShape="0">
                    <a:srgbClr val="000000"/>
                  </a:outerShdw>
                </a:effectLst>
              </a:rPr>
              <a:t>विधि</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का</a:t>
            </a:r>
            <a:r>
              <a:rPr altLang="en-US" sz="2400" lang="en-US">
                <a:effectLst>
                  <a:outerShdw algn="br" blurRad="38100" dir="2700000" dist="38100" rotWithShape="0">
                    <a:srgbClr val="000000"/>
                  </a:outerShdw>
                </a:effectLst>
              </a:rPr>
              <a:t> </a:t>
            </a:r>
            <a:r>
              <a:rPr altLang="en-US" sz="2400" lang="en-IN">
                <a:effectLst>
                  <a:outerShdw algn="br" blurRad="38100" dir="2700000" dist="38100" rotWithShape="0">
                    <a:srgbClr val="000000"/>
                  </a:outerShdw>
                </a:effectLst>
              </a:rPr>
              <a:t>उच्चार</a:t>
            </a:r>
            <a:r>
              <a:rPr altLang="en-US" sz="2400" lang="en-IN">
                <a:effectLst>
                  <a:outerShdw algn="br" blurRad="38100" dir="2700000" dist="38100" rotWithShape="0">
                    <a:srgbClr val="000000"/>
                  </a:outerShdw>
                </a:effectLst>
              </a:rPr>
              <a:t>ण</a:t>
            </a:r>
            <a:r>
              <a:rPr altLang="en-US" sz="2400" lang="en-US">
                <a:effectLst>
                  <a:outerShdw algn="br" blurRad="38100" dir="2700000" dist="38100" rotWithShape="0">
                    <a:srgbClr val="000000"/>
                  </a:outerShdw>
                </a:effectLst>
              </a:rPr>
              <a:t> </a:t>
            </a:r>
            <a:r>
              <a:rPr altLang="en-US" b="1" sz="2400" lang="en-US">
                <a:effectLst>
                  <a:outerShdw algn="br" blurRad="38100" dir="2700000" dist="38100" rotWithShape="0">
                    <a:srgbClr val="000000"/>
                  </a:outerShdw>
                </a:effectLst>
              </a:rPr>
              <a:t>Low-sigh</a:t>
            </a:r>
            <a:r>
              <a:rPr altLang="en-US" b="1"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रूप</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में</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किया</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जाता</a:t>
            </a:r>
            <a:r>
              <a:rPr altLang="en-US" b="0" sz="2400" lang="en-US">
                <a:effectLst>
                  <a:outerShdw algn="br" blurRad="38100" dir="2700000" dist="38100" rotWithShape="0">
                    <a:srgbClr val="000000"/>
                  </a:outerShdw>
                </a:effectLst>
              </a:rPr>
              <a:t> है</a:t>
            </a:r>
            <a:r>
              <a:rPr altLang="en-US" b="0" sz="2400" lang="en-IN">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यह</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विधि</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व्यक</a:t>
            </a:r>
            <a:r>
              <a:rPr altLang="en-US" b="0" sz="2400" lang="en-IN">
                <a:effectLst>
                  <a:outerShdw algn="br" blurRad="38100" dir="2700000" dist="38100" rotWithShape="0">
                    <a:srgbClr val="000000"/>
                  </a:outerShdw>
                </a:effectLst>
              </a:rPr>
              <a:t>्त</a:t>
            </a:r>
            <a:r>
              <a:rPr altLang="en-US" b="0" sz="2400" lang="en-IN">
                <a:effectLst>
                  <a:outerShdw algn="br" blurRad="38100" dir="2700000" dist="38100" rotWithShape="0">
                    <a:srgbClr val="000000"/>
                  </a:outerShdw>
                </a:effectLst>
              </a:rPr>
              <a:t>ि</a:t>
            </a:r>
            <a:r>
              <a:rPr altLang="en-US" b="0" sz="2400" lang="en-IN">
                <a:effectLst>
                  <a:outerShdw algn="br" blurRad="38100" dir="2700000" dist="38100" rotWithShape="0">
                    <a:srgbClr val="000000"/>
                  </a:outerShdw>
                </a:effectLst>
              </a:rPr>
              <a:t>यों</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अनेक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भौतिक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स्थान</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निर्धारक</a:t>
            </a:r>
            <a:r>
              <a:rPr altLang="en-US" b="0" sz="2400" lang="en-IN">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अधिगम</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किए</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जाने</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वाल</a:t>
            </a:r>
            <a:r>
              <a:rPr altLang="en-US" b="0" sz="2400" lang="en-IN">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पदों</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साहचर्यित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करने</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लिए</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निर्देश</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देता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a:t>
            </a:r>
            <a:r>
              <a:rPr altLang="en-US" b="0" sz="2400" lang="en-IN">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इसमें</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प्रतिमावल</a:t>
            </a:r>
            <a:r>
              <a:rPr altLang="en-US" b="0" sz="2400" lang="en-IN">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अतिरिक</a:t>
            </a:r>
            <a:r>
              <a:rPr altLang="en-US" b="0" sz="2400" lang="en-IN">
                <a:effectLst>
                  <a:outerShdw algn="br" blurRad="38100" dir="2700000" dist="38100" rotWithShape="0">
                    <a:srgbClr val="000000"/>
                  </a:outerShdw>
                </a:effectLst>
              </a:rPr>
              <a:t>्त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अन्य</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स्मृति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सह</a:t>
            </a:r>
            <a:r>
              <a:rPr altLang="en-US" b="0" sz="2400" lang="en-IN">
                <a:effectLst>
                  <a:outerShdw algn="br" blurRad="38100" dir="2700000" dist="38100" rotWithShape="0">
                    <a:srgbClr val="000000"/>
                  </a:outerShdw>
                </a:effectLst>
              </a:rPr>
              <a:t>ाय</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सम्मिलित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a:t>
            </a:r>
            <a:r>
              <a:rPr altLang="en-US" b="0" sz="2400" lang="en-IN">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a:t>
            </a:r>
            <a:endParaRPr lang="en-IN"/>
          </a:p>
          <a:p>
            <a:pPr>
              <a:lnSpc>
                <a:spcPct val="150000"/>
              </a:lnSpc>
            </a:pPr>
            <a:r>
              <a:rPr altLang="en-US" b="0" sz="2400" lang="en-IN">
                <a:effectLst>
                  <a:outerShdw algn="br" blurRad="38100" dir="2700000" dist="38100" rotWithShape="0">
                    <a:srgbClr val="000000"/>
                  </a:outerShdw>
                </a:effectLst>
              </a:rPr>
              <a:t>इस</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विधि</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सबसे</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प्रमु</a:t>
            </a:r>
            <a:r>
              <a:rPr altLang="en-US" b="0" sz="2400" lang="en-IN">
                <a:effectLst>
                  <a:outerShdw algn="br" blurRad="38100" dir="2700000" dist="38100" rotWithShape="0">
                    <a:srgbClr val="000000"/>
                  </a:outerShdw>
                </a:effectLst>
              </a:rPr>
              <a:t>ख</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विशेषता</a:t>
            </a:r>
            <a:r>
              <a:rPr altLang="en-US" b="0" sz="2400" lang="en-US">
                <a:effectLst>
                  <a:outerShdw algn="br" blurRad="38100" dir="2700000" dist="38100" rotWithShape="0">
                    <a:srgbClr val="000000"/>
                  </a:outerShdw>
                </a:effectLst>
              </a:rPr>
              <a:t> यह</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a:t>
            </a:r>
            <a:r>
              <a:rPr altLang="en-US" b="0" sz="2400" lang="en-US">
                <a:effectLst>
                  <a:outerShdw algn="br" blurRad="38100" dir="2700000" dist="38100" rotWithShape="0">
                    <a:srgbClr val="000000"/>
                  </a:outerShdw>
                </a:effectLst>
              </a:rPr>
              <a:t> 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इसमें</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कूट</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संकेत</a:t>
            </a:r>
            <a:r>
              <a:rPr altLang="en-US" b="0" sz="2400" lang="en-IN">
                <a:effectLst>
                  <a:outerShdw algn="br" blurRad="38100" dir="2700000" dist="38100" rotWithShape="0">
                    <a:srgbClr val="000000"/>
                  </a:outerShdw>
                </a:effectLst>
              </a:rPr>
              <a:t>न</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विशिष्ट</a:t>
            </a:r>
            <a:r>
              <a:rPr altLang="en-US" b="0" sz="2400" lang="en-IN">
                <a:effectLst>
                  <a:outerShdw algn="br" blurRad="38100" dir="2700000" dist="38100" rotWithShape="0">
                    <a:srgbClr val="000000"/>
                  </a:outerShdw>
                </a:effectLst>
              </a:rPr>
              <a:t>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नियम</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लाभ</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पाए</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जाते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a:t>
            </a:r>
            <a:r>
              <a:rPr altLang="en-US" b="0" sz="2400" lang="en-IN">
                <a:effectLst>
                  <a:outerShdw algn="br" blurRad="38100" dir="2700000" dist="38100" rotWithShape="0">
                    <a:srgbClr val="000000"/>
                  </a:outerShdw>
                </a:effectLst>
              </a:rPr>
              <a:t>ं</a:t>
            </a:r>
            <a:r>
              <a:rPr altLang="en-US" b="0" sz="2400" lang="en-IN">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स्मृति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संकेत</a:t>
            </a:r>
            <a:r>
              <a:rPr altLang="en-US" b="0" sz="2400" lang="en-IN">
                <a:effectLst>
                  <a:outerShdw algn="br" blurRad="38100" dir="2700000" dist="38100" rotWithShape="0">
                    <a:srgbClr val="000000"/>
                  </a:outerShdw>
                </a:effectLst>
              </a:rPr>
              <a:t>ों</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साथ</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जब</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सामाग्री</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कूट</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संकेत</a:t>
            </a:r>
            <a:r>
              <a:rPr altLang="en-US" b="0" sz="2400" lang="en-IN">
                <a:effectLst>
                  <a:outerShdw algn="br" blurRad="38100" dir="2700000" dist="38100" rotWithShape="0">
                    <a:srgbClr val="000000"/>
                  </a:outerShdw>
                </a:effectLst>
              </a:rPr>
              <a:t>न</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a:t>
            </a:r>
            <a:r>
              <a:rPr altLang="en-US" b="0" sz="2400" lang="en-US">
                <a:effectLst>
                  <a:outerShdw algn="br" blurRad="38100" dir="2700000" dist="38100" rotWithShape="0">
                    <a:srgbClr val="000000"/>
                  </a:outerShdw>
                </a:effectLst>
              </a:rPr>
              <a:t> 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उनमें</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सामाग्री</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पूर्व</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परिचय</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अधिक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जाता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है</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और</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इस</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बात</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संभावना</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पाई</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जाती</a:t>
            </a:r>
            <a:r>
              <a:rPr altLang="en-US" b="0" sz="2400" lang="en-US">
                <a:effectLst>
                  <a:outerShdw algn="br" blurRad="38100" dir="2700000" dist="38100" rotWithShape="0">
                    <a:srgbClr val="000000"/>
                  </a:outerShdw>
                </a:effectLst>
              </a:rPr>
              <a:t> है</a:t>
            </a:r>
            <a:r>
              <a:rPr altLang="en-US" b="0" sz="2400" lang="en-US">
                <a:effectLst>
                  <a:outerShdw algn="br" blurRad="38100" dir="2700000" dist="38100" rotWithShape="0">
                    <a:srgbClr val="000000"/>
                  </a:outerShdw>
                </a:effectLst>
              </a:rPr>
              <a:t> 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पुनः</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स्मरण</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के</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समय</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सामग्री</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उपलब</a:t>
            </a:r>
            <a:r>
              <a:rPr altLang="en-US" b="0" sz="2400" lang="en-IN">
                <a:effectLst>
                  <a:outerShdw algn="br" blurRad="38100" dir="2700000" dist="38100" rotWithShape="0">
                    <a:srgbClr val="000000"/>
                  </a:outerShdw>
                </a:effectLst>
              </a:rPr>
              <a:t>्ध</a:t>
            </a:r>
            <a:r>
              <a:rPr altLang="en-US" b="0" sz="2400" lang="en-US">
                <a:effectLst>
                  <a:outerShdw algn="br" blurRad="38100" dir="2700000" dist="38100" rotWithShape="0">
                    <a:srgbClr val="000000"/>
                  </a:outerShdw>
                </a:effectLst>
              </a:rPr>
              <a:t> </a:t>
            </a:r>
            <a:r>
              <a:rPr altLang="en-US" b="0" sz="2400" lang="en-IN">
                <a:effectLst>
                  <a:outerShdw algn="br" blurRad="38100" dir="2700000" dist="38100" rotWithShape="0">
                    <a:srgbClr val="000000"/>
                  </a:outerShdw>
                </a:effectLst>
              </a:rPr>
              <a:t>रह</a:t>
            </a:r>
            <a:r>
              <a:rPr altLang="en-US" b="0" sz="2400" lang="en-IN">
                <a:effectLst>
                  <a:outerShdw algn="br" blurRad="38100" dir="2700000" dist="38100" rotWithShape="0">
                    <a:srgbClr val="000000"/>
                  </a:outerShdw>
                </a:effectLst>
              </a:rPr>
              <a:t>े</a:t>
            </a:r>
            <a:r>
              <a:rPr altLang="en-US" b="0" sz="2400" lang="en-IN">
                <a:effectLst>
                  <a:outerShdw algn="br" blurRad="38100" dir="2700000" dist="38100" rotWithShape="0">
                    <a:srgbClr val="000000"/>
                  </a:outerShdw>
                </a:effectLst>
              </a:rPr>
              <a:t>ं</a:t>
            </a:r>
            <a:r>
              <a:rPr altLang="en-US" b="0" sz="2400" lang="en-IN">
                <a:effectLst>
                  <a:outerShdw algn="br" blurRad="38100" dir="2700000" dist="38100" rotWithShape="0">
                    <a:srgbClr val="000000"/>
                  </a:outerShdw>
                </a:effectLst>
              </a:rPr>
              <a:t>।</a:t>
            </a:r>
            <a:r>
              <a:rPr altLang="en-US" sz="2400" lang="en-US">
                <a:effectLst>
                  <a:outerShdw algn="br" blurRad="38100" dir="2700000" dist="38100" rotWithShape="0">
                    <a:srgbClr val="000000"/>
                  </a:outerShdw>
                </a:effectLst>
              </a:rPr>
              <a:t> </a:t>
            </a:r>
            <a:endParaRPr lang="en-IN"/>
          </a:p>
        </p:txBody>
      </p:sp>
    </p:spTree>
  </p:cSld>
  <p:clrMapOvr>
    <a:masterClrMapping/>
  </p:clrMapOvr>
</p:sld>
</file>

<file path=ppt/theme/theme1.xml><?xml version="1.0" encoding="utf-8"?>
<a:theme xmlns:a="http://schemas.openxmlformats.org/drawingml/2006/main" name="Office Theme">
  <a:themeElements>
    <a:clrScheme name="Office Them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Office</Application>
  <ScaleCrop>0</ScaleCrop>
  <LinksUpToDate>0</LinksUpToDate>
  <AppVersion>15.0000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Redmi 4</dc:creator>
  <dcterms:created xsi:type="dcterms:W3CDTF">2015-05-08T06:30:45Z</dcterms:created>
  <dcterms:modified xsi:type="dcterms:W3CDTF">2022-02-23T08:06:44Z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aa975a88f68a49968f2aba65310e3c33</vt:lpwstr>
  </property>
</Properties>
</file>