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720" r:id="rId1"/>
  </p:sldMasterIdLst>
  <p:notesMasterIdLst>
    <p:notesMasterId r:id="rId2"/>
  </p:notesMasterIdLst>
  <p:sldIdLst>
    <p:sldId id="326" r:id="rId3"/>
    <p:sldId id="327" r:id="rId4"/>
    <p:sldId id="328" r:id="rId5"/>
    <p:sldId id="329" r:id="rId6"/>
    <p:sldId id="330" r:id="rId7"/>
    <p:sldId id="331" r:id="rId8"/>
    <p:sldId id="332" r:id="rId9"/>
    <p:sldId id="333" r:id="rId10"/>
    <p:sldId id="334" r:id="rId11"/>
    <p:sldId id="335" r:id="rId12"/>
    <p:sldId id="336" r:id="rId13"/>
    <p:sldId id="337" r:id="rId14"/>
    <p:sldId id="338" r:id="rId15"/>
    <p:sldId id="339" r:id="rId16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9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en-US" smtClean="0"/>
              <a:t>Click to edit Master subtitle style</a:t>
            </a:r>
            <a:endParaRPr dirty="0" lang="en-US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8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8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2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4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7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8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1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2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2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1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52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53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5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5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6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en-US" smtClean="0"/>
              <a:t>Click icon to add picture</a:t>
            </a:r>
            <a:endParaRPr dirty="0" lang="en-US"/>
          </a:p>
        </p:txBody>
      </p:sp>
      <p:sp>
        <p:nvSpPr>
          <p:cNvPr id="1048637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en-US" smtClean="0"/>
              <a:t>Click to edit Master text styles</a:t>
            </a:r>
          </a:p>
        </p:txBody>
      </p:sp>
      <p:sp>
        <p:nvSpPr>
          <p:cNvPr id="104863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4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47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63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63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en-US" smtClean="0"/>
              <a:t>Click to edit Master title style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en-US" smtClean="0"/>
              <a:t>Click to edit Master text styles</a:t>
            </a:r>
          </a:p>
          <a:p>
            <a:pPr lvl="1"/>
            <a:r>
              <a:rPr altLang="zh-CN" lang="en-US" smtClean="0"/>
              <a:t>Second level</a:t>
            </a:r>
          </a:p>
          <a:p>
            <a:pPr lvl="2"/>
            <a:r>
              <a:rPr altLang="zh-CN" lang="en-US" smtClean="0"/>
              <a:t>Third level</a:t>
            </a:r>
          </a:p>
          <a:p>
            <a:pPr lvl="3"/>
            <a:r>
              <a:rPr altLang="zh-CN" lang="en-US" smtClean="0"/>
              <a:t>Fourth level</a:t>
            </a:r>
          </a:p>
          <a:p>
            <a:pPr lvl="4"/>
            <a:r>
              <a:rPr altLang="zh-CN" lang="en-US" smtClean="0"/>
              <a:t>Fifth level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6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ctrTitle"/>
          </p:nvPr>
        </p:nvSpPr>
        <p:spPr>
          <a:xfrm>
            <a:off x="574354" y="824458"/>
            <a:ext cx="3367369" cy="1092368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7200" lang="en-US">
                <a:solidFill>
                  <a:srgbClr val="8000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altLang="zh-CN" b="1" sz="7200" lang="en-US">
              <a:solidFill>
                <a:srgbClr val="8000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sp>
        <p:nvSpPr>
          <p:cNvPr id="1048599" name="Subtitle 2"/>
          <p:cNvSpPr>
            <a:spLocks noGrp="1"/>
          </p:cNvSpPr>
          <p:nvPr>
            <p:ph type="subTitle" idx="1"/>
          </p:nvPr>
        </p:nvSpPr>
        <p:spPr>
          <a:xfrm>
            <a:off x="3941724" y="358176"/>
            <a:ext cx="4186173" cy="1655762"/>
          </a:xfrm>
        </p:spPr>
        <p:txBody>
          <a:bodyPr>
            <a:normAutofit fontScale="97917" lnSpcReduction="20000"/>
          </a:bodyPr>
          <a:p>
            <a:pPr>
              <a:lnSpc>
                <a:spcPct val="150000"/>
              </a:lnSpc>
            </a:pPr>
            <a:r>
              <a:rPr altLang="en-US" b="1" sz="4800" lang="en-IN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endParaRPr altLang="zh-CN" b="1" sz="4800" lang="en-US">
              <a:solidFill>
                <a:srgbClr val="FF66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>
              <a:lnSpc>
                <a:spcPct val="150000"/>
              </a:lnSpc>
            </a:pPr>
            <a:r>
              <a:rPr altLang="en-US" b="1" sz="4800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4800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Perception</a:t>
            </a:r>
            <a:r>
              <a:rPr altLang="en-US" b="1" sz="4800" lang="en-US">
                <a:solidFill>
                  <a:srgbClr val="FF6600"/>
                </a:solidFill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altLang="zh-CN" b="1" sz="4800" lang="en-US">
              <a:solidFill>
                <a:srgbClr val="FF6600"/>
              </a:solidFill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817146" y="2295974"/>
            <a:ext cx="7743173" cy="4027567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p>
            <a:pPr algn="ctr"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स्वरूप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b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Nature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of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eption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lang="en-IN"/>
          </a:p>
        </p:txBody>
      </p:sp>
      <p:sp>
        <p:nvSpPr>
          <p:cNvPr id="1048601" name=""/>
          <p:cNvSpPr>
            <a:spLocks noGrp="1"/>
          </p:cNvSpPr>
          <p:nvPr>
            <p:ph idx="1"/>
          </p:nvPr>
        </p:nvSpPr>
        <p:spPr>
          <a:xfrm>
            <a:off x="784296" y="2227147"/>
            <a:ext cx="7873729" cy="3949816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्व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पूर्ण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व्यवहार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अध्ययन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निर्भर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प्रारंभ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व्यवहार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पहल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अतः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व्यवहार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बीच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"/>
          <p:cNvSpPr>
            <a:spLocks noGrp="1"/>
          </p:cNvSpPr>
          <p:nvPr>
            <p:ph idx="1"/>
          </p:nvPr>
        </p:nvSpPr>
        <p:spPr>
          <a:xfrm>
            <a:off x="532232" y="880103"/>
            <a:ext cx="8166903" cy="5180290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समझने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endParaRPr sz="2400"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एटकिंसन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हिलगार्ड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हमलोग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उपस्थित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कोलमैन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ऐसी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जिसके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जी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आंतरिक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मिल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विभिन्न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परिभाषा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सक्रिय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आंतरिक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अंग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आंतरिक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बाह्य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उपस्थित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तात्कालिक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endParaRPr lang="en-I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एं</a:t>
            </a:r>
            <a:endParaRPr lang="en-IN"/>
          </a:p>
        </p:txBody>
      </p:sp>
      <p:sp>
        <p:nvSpPr>
          <p:cNvPr id="1048604" name=""/>
          <p:cNvSpPr>
            <a:spLocks noGrp="1"/>
          </p:cNvSpPr>
          <p:nvPr>
            <p:ph idx="1"/>
          </p:nvPr>
        </p:nvSpPr>
        <p:spPr/>
        <p:txBody>
          <a:bodyPr/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होना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अनिवार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तात्कालिक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अनुभव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सक्रिय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मानसिक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संज्ञानात्मक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प्रत्यक्षीकरण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चयनात्मक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>
              <a:lnSpc>
                <a:spcPct val="150000"/>
              </a:lnSpc>
            </a:pP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्ष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b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</a:b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Major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aches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Theories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ption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endParaRPr sz="3600" lang="en-IN"/>
          </a:p>
        </p:txBody>
      </p:sp>
      <p:sp>
        <p:nvSpPr>
          <p:cNvPr id="1048606" name=""/>
          <p:cNvSpPr>
            <a:spLocks noGrp="1"/>
          </p:cNvSpPr>
          <p:nvPr>
            <p:ph idx="1"/>
          </p:nvPr>
        </p:nvSpPr>
        <p:spPr>
          <a:xfrm>
            <a:off x="628650" y="1877432"/>
            <a:ext cx="8120171" cy="4772290"/>
          </a:xfrm>
        </p:spPr>
        <p:txBody>
          <a:bodyPr>
            <a:noAutofit/>
          </a:bodyPr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पूर्णरू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समझने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मनोवैज्ञानिक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मुख्यतः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6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निम्नांकित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endParaRPr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सिद्धांत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निर्देश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अवस्था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दैहिक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सिद्धांत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गिब्सन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सूचना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व्यवहारवादी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b="1" sz="2400" lang="en-IN">
              <a:effectLst>
                <a:outerShdw algn="br" blurRad="38100" dir="2700000" dist="38100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>
              <a:lnSpc>
                <a:spcPct val="150000"/>
              </a:lnSpc>
            </a:pP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endParaRPr lang="en-IN"/>
          </a:p>
        </p:txBody>
      </p:sp>
      <p:sp>
        <p:nvSpPr>
          <p:cNvPr id="1048608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प्रतिपादन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मनोविज्ञ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प्रमु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ख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स्कूल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मनोविज्ञ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जिसमें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कोहली,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कोफ्का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मशहूर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गया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अनुसार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अलग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सम्पूर्ण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निम्नांकित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बांटकर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सकती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626273"/>
          </a:xfrm>
        </p:spPr>
        <p:txBody>
          <a:bodyPr/>
          <a:p>
            <a:pPr algn="ctr"/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a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k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ground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tion</a:t>
            </a:r>
            <a:r>
              <a:rPr b="1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2076035" y="2000373"/>
            <a:ext cx="4492522" cy="4072821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"/>
          <p:cNvSpPr>
            <a:spLocks noGrp="1"/>
          </p:cNvSpPr>
          <p:nvPr>
            <p:ph idx="1"/>
          </p:nvPr>
        </p:nvSpPr>
        <p:spPr>
          <a:xfrm>
            <a:off x="628650" y="685820"/>
            <a:ext cx="7886700" cy="5491143"/>
          </a:xfrm>
        </p:spPr>
        <p:txBody>
          <a:bodyPr/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पृष्टभूमि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Figure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Background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eption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व्यक्ति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अत्यं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दिखला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तुलनात्मक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अत्यन्त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पृष्टभूमि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पृष्टभूमि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ात्म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Principles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Perceptual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organization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गेस्टाल्ट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वादियों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प्रत्यक्षण में एक तरह का संगठन पाया जाता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जब भी व्यक्ति किसी वस्तु का प्रत्यक्षण करता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तो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उसे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खास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पैटर्न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के 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संगठित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पाता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62990" y="661707"/>
            <a:ext cx="7952556" cy="5582724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"/>
          <p:cNvSpPr>
            <a:spLocks noGrp="1"/>
          </p:cNvSpPr>
          <p:nvPr>
            <p:ph idx="1"/>
          </p:nvPr>
        </p:nvSpPr>
        <p:spPr>
          <a:xfrm>
            <a:off x="628650" y="815343"/>
            <a:ext cx="8094230" cy="5471714"/>
          </a:xfrm>
        </p:spPr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्ष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ात्म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संगठन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द्वारा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निर्धारित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L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धीय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जैसे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सन्निक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समानता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निरंतरता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अच्छी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रिक्त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romanL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केंद्रीय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अभिप्रेरण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मनोवृत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आदि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रख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  <a:p>
            <a:pPr indent="0" marL="0">
              <a:lnSpc>
                <a:spcPct val="150000"/>
              </a:lnSpc>
              <a:buNone/>
            </a:pP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समाकृतिकता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सिद्ध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ांत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Principle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of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Isomorphi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समाकृत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नियम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बतला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मस्तिष्क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क्षेत्र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परिवर्तन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दोनों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बीच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वस्तु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प्रत्यक्ष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रहा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मस्तिष्क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हुए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परिवर्तन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बीच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सीधा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स्पष्ट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संबंध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"/>
          <p:cNvSpPr>
            <a:spLocks noGrp="1"/>
          </p:cNvSpPr>
          <p:nvPr>
            <p:ph idx="1"/>
          </p:nvPr>
        </p:nvSpPr>
        <p:spPr>
          <a:xfrm>
            <a:off x="628650" y="763534"/>
            <a:ext cx="7886700" cy="5413429"/>
          </a:xfrm>
        </p:spPr>
        <p:txBody>
          <a:bodyPr/>
          <a:p>
            <a:pPr indent="0" marL="0">
              <a:lnSpc>
                <a:spcPct val="150000"/>
              </a:lnSpc>
              <a:buNone/>
            </a:pP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4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.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क्षेत्र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Field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गेस्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टाल्ट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वादियों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क्षेत्र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प्रकार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कल्पना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जिनकी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कार्यवाहियों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दृष्ट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क्षेत्र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कुछ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आकृति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बाकी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भाग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पृष्टभूमि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दिखला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देती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दोनो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ससंजक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Cohesive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अवरोध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Restraining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F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endParaRPr lang="en-I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p>
            <a:pPr algn="ctr">
              <a:lnSpc>
                <a:spcPct val="150000"/>
              </a:lnSpc>
            </a:pP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प्रत्यभिज्ञ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आधारित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तथा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निचली</a:t>
            </a:r>
            <a:r>
              <a:rPr altLang="en-US" b="1" sz="36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36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उपागम</a:t>
            </a:r>
            <a:endParaRPr sz="3600" lang="en-IN"/>
          </a:p>
        </p:txBody>
      </p:sp>
      <p:sp>
        <p:nvSpPr>
          <p:cNvPr id="1048591" name="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प्रत्यभिज्ञ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दिन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प्रतिदिन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बहु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सार्थक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जिसके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सहारे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हम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इर्द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गिर्द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घटन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समझ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को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सार्थक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ढंग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अपने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साथ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अंतःक्रिया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आवश्यक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कि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वह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वातावर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ण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विभिन्न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पहचान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मैटलिन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Matlin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1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9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8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3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शब्द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प्रत्यभिज्ञ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तात्पर्य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संवेदी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जटिल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व्यवस्था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पहचान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"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>
              <a:lnSpc>
                <a:spcPct val="150000"/>
              </a:lnSpc>
            </a:pP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प्रत्यभिज्ञ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करने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लिए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दो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तरह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वर्णन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गया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: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"/>
          <p:cNvSpPr>
            <a:spLocks noGrp="1"/>
          </p:cNvSpPr>
          <p:nvPr>
            <p:ph idx="1"/>
          </p:nvPr>
        </p:nvSpPr>
        <p:spPr>
          <a:xfrm>
            <a:off x="628650" y="867152"/>
            <a:ext cx="7886700" cy="5309811"/>
          </a:xfrm>
        </p:spPr>
        <p:txBody>
          <a:bodyPr/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आधार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ित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Bottom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u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essing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आधारित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महत्वपूर्ण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तथ्य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ओं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आरंभ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करके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ऊंचे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स्तर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लाया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,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जहा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उसका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अर्थ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संदर्भ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प्राप्त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कारक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उत्पन्न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प्रक्रिया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  <a:p>
            <a:pPr indent="-514350" marL="514350">
              <a:lnSpc>
                <a:spcPct val="150000"/>
              </a:lnSpc>
              <a:buFont typeface="+mj-lt"/>
              <a:buAutoNum type="arabicPeriod" startAt="1"/>
            </a:pP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निचली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Top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w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ing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-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ऊपरी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निचली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पैटर्न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पहचान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पूर्व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अनुभू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त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ि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एवं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संदर्भ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विशेष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प्रत्याशा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उत्पन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और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आलोक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में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उद्दीपक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ों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व्याख्या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होती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इस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संप्रत्यात्मक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रूप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से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व्युत्पन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्न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संसाधन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(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Conceptually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d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i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v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n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p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r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o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c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e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s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)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भी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कहा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जाता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है</a:t>
            </a:r>
            <a:r>
              <a:rPr altLang="en-US" b="0" sz="2400" lang="en-IN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।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0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r>
              <a:rPr altLang="en-US" b="1" sz="2400" lang="en-US">
                <a:effectLst>
                  <a:outerShdw algn="br" blurRad="38100" dir="2700000" dist="38100" rotWithShape="0">
                    <a:srgbClr val="000000"/>
                  </a:outerShdw>
                </a:effectLst>
              </a:rPr>
              <a:t> </a:t>
            </a:r>
            <a:endParaRPr lang="en-I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09142" y="473562"/>
            <a:ext cx="8325716" cy="5910875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Redmi 4</dc:creator>
  <dcterms:created xsi:type="dcterms:W3CDTF">2015-05-10T02:30:45Z</dcterms:created>
  <dcterms:modified xsi:type="dcterms:W3CDTF">2022-02-22T11:18:32Z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10344fd17aee4f3b949beb16ae041374</vt:lpwstr>
  </property>
</Properties>
</file>