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55D06-4E14-774E-8F41-8479CA4DE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32578-C5CA-2146-869A-62E44F8DF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2B5D7-3D0D-5542-BB1B-CD7B3A61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7A5A1-AE4F-F644-A96B-CD7970C31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D1E9B-AAB8-924A-AB82-747F4EF75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91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D142-2C0C-3C48-BAC4-A5DA3BF8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2A6E3-4D9A-CD4A-94F8-73CFE3399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5679B-D15E-CB49-8274-5397C4E0A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C50B2-3630-8C4C-A9E3-F5BF5ABA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ACF4F-1018-8848-A3CB-3D9CD8174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54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2049-2865-A146-8A33-3DFECDD0C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90008-8363-E741-9BA3-D2D77279D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24041-6545-914F-AF63-D91B9BAF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69707-AD4D-7A46-9E9E-BC5CA30F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5A538-121A-524C-A7DB-8612AFF9C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12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7B3BF-4D23-0A45-B39E-D3205CC6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8572B-EBCB-3943-BAC2-8041AB30D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D45EE-0385-6A41-B1DE-B7A42A409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7C476-B5F8-E74C-AC38-9EF593DAE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DAA529-2603-D24C-9C6D-CEB28044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3D339-E55C-634B-BF4F-78361AEA8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59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29A1E-4EE4-D64D-AE7B-7AAA286CF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D08B4E-B55A-3846-9748-05D9A543C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73BCB7-7EDF-5B4E-8C8B-9675A03B8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727EB9-CFA2-134E-ABC1-95A4CC3A2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178C35-5D91-CC45-BE8C-B1B2D9A920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A0CE2D-E8B6-7B4A-923A-3A23EC07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34B9E6-6A77-1741-A887-33EBA1516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5177B0-310F-EA46-9AE2-3101422A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9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8A86-C85F-9D4D-853A-C7D8553B5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B04C57-3679-5F43-8367-852E90CDE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D06D0A-5ABC-6940-9A06-5CD13AE9E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D9804-57C0-324F-AF1B-31EC5811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5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63F67-F103-164F-B316-5CBEF15A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E1059-6DBD-3C47-BF75-1CDA6E69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CB983-6CA5-7843-8B0B-AAA68BE0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11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E547D-0235-6444-BAE2-2F70A01FA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60C06-C3B8-2C4A-B866-DDFEFCC53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2C587-5847-8F47-807C-00815CF38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A46616-B611-0147-A116-103D21633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63F68-0515-3B4E-89D6-5631211B8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5412C-D8A4-2449-9B95-A5D8B35C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7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1CDCD-5661-374D-99F2-3B676BD94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BB14AE-7FEB-D343-A068-66EC9DB88D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0B2ED-BB14-184E-A745-C18B5C13E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B77A9F-F643-364C-80B8-583DE0F4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B2475-EC81-2C43-807B-50D0ABD11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009FB-C1F2-0C41-8398-D308134D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7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0B536-B2EC-0D41-B6AC-42DB0212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F9F4F-E136-A149-853A-DAF19DA8F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0E05C-887E-144D-846A-0FA1D2E2C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0D968-AE6E-6542-8B45-2B8DBA6E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6FC6B-FE93-1140-B45E-253D808C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6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75C298-B625-B544-993C-CE4E3DC306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CB4FA8-CB55-3649-8B37-7C26CEA85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EF720-2EEB-C44A-BE01-5C4B47C83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7ECD9-E5CC-904C-9BBA-EFBAAF7F0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A1103-1D67-D54A-8967-A69535371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78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458B98-F2F0-394E-BB95-FD736F54F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DE7CE-99D8-8A46-B8A5-533037DE5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12CAC-353C-8A4D-8D18-28D49DE72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4660B-08B8-4D4D-9789-CF0BEF160E0F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D2FB2-CE68-E347-90FC-009F2F6A8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B4453-F83E-7349-A943-A0EB72A343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37678-F516-744B-8BA5-284448D5592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85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F7729-BB1E-E244-9C39-4B38AEDA38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/>
              <a:t>बीए सेकंड सेमेस्टर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DB066-FB99-B747-9035-D5D730EE8E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sz="3200"/>
              <a:t> </a:t>
            </a:r>
            <a:r>
              <a:rPr lang="en-IN" sz="3200">
                <a:solidFill>
                  <a:srgbClr val="FF0000"/>
                </a:solidFill>
              </a:rPr>
              <a:t>राजनीति विज्ञान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25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FF1F-3621-524C-BA0C-7F503BC9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राजनीति विज्ञान और अर्थशास्त्र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CF5F4-B858-1D44-8FBB-5D61AA956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489" y="1813400"/>
            <a:ext cx="10515600" cy="3308707"/>
          </a:xfrm>
        </p:spPr>
        <p:txBody>
          <a:bodyPr/>
          <a:lstStyle/>
          <a:p>
            <a:r>
              <a:rPr lang="en-IN">
                <a:solidFill>
                  <a:srgbClr val="FF0000"/>
                </a:solidFill>
              </a:rPr>
              <a:t>राजनीति विज्ञान के लिए अर्थशास्त्र की उपयोगिता- </a:t>
            </a:r>
            <a:r>
              <a:rPr lang="en-IN" b="1">
                <a:solidFill>
                  <a:srgbClr val="00B050"/>
                </a:solidFill>
              </a:rPr>
              <a:t>राजनीति विज्ञान तथा अर्थशास्त्र के परस्पर घनिष्ठ संबंध को विद्वान बहुत पहले ही स्वीकार करते आए हैं अरस्तू ने अपने प्रसिद्ध ग्रंथ पॉलिटिक्स में आर्थिक तत्वों का विस्तार से विवेचना</a:t>
            </a:r>
          </a:p>
          <a:p>
            <a:pPr marL="0" indent="0">
              <a:buNone/>
            </a:pPr>
            <a:endParaRPr lang="en-IN" b="1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8487DA-408E-1F40-944E-879F54E0D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429" y="3092825"/>
            <a:ext cx="5366598" cy="369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4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05F7C-7757-5C4B-BB98-9528FB69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167FD-7D11-6B4D-8126-48D29A11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471"/>
            <a:ext cx="10515600" cy="6042492"/>
          </a:xfrm>
        </p:spPr>
        <p:txBody>
          <a:bodyPr/>
          <a:lstStyle/>
          <a:p>
            <a:r>
              <a:rPr lang="en-IN" sz="3200" b="1">
                <a:solidFill>
                  <a:srgbClr val="FF0000"/>
                </a:solidFill>
              </a:rPr>
              <a:t>कौटिल्य- </a:t>
            </a:r>
            <a:r>
              <a:rPr lang="en-IN" b="1">
                <a:solidFill>
                  <a:srgbClr val="00B050"/>
                </a:solidFill>
              </a:rPr>
              <a:t> विष्णु गुप्त कौटिल्य ने अपनी पुस्तक का नाम अर्थशास्त्र रखा था इस पुस्तक में उसने व्यापार वाणिज्य कृषि मुद्रा तथा कर व्यवस्था आदि आर्थिक विषयों के साथ-साथ शासन न्याय युद्ध शांति और कूटनीति जैसे राजनीतिक विषयों का भी विस्तार से विवेचन किया है</a:t>
            </a:r>
            <a:endParaRPr lang="en-US" b="1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3EB4F5-81C4-2848-A40F-AFA629305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615" y="1896568"/>
            <a:ext cx="7982663" cy="504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694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AA59B-588E-1243-88F4-2CB33027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>
                <a:solidFill>
                  <a:srgbClr val="FF0000"/>
                </a:solidFill>
              </a:rPr>
              <a:t>प्रोफेसर गिल क्राइस्ट के शब्दों में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C75D0-6613-E44E-8170-A71E3A77C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200">
                <a:solidFill>
                  <a:srgbClr val="00B050"/>
                </a:solidFill>
              </a:rPr>
              <a:t>आर्थिक शक्तियां राजनीतिक आंदोलनों पर एक गहरा प्रभाव डालती हैं तथा आर्थिक जीवन का निर्धारण राजनीतिक संस्थाओं और राजनीतिक विचारों से होता है</a:t>
            </a:r>
            <a:endParaRPr lang="en-US" sz="320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36F5BF-FD36-1340-9294-7EF10A571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802974"/>
            <a:ext cx="4576075" cy="40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76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5DF79-4C3A-E64A-B6C8-23CD5DD1F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>
                <a:solidFill>
                  <a:srgbClr val="FF0000"/>
                </a:solidFill>
              </a:rPr>
              <a:t>कुछ महत्वपूर्ण  बिंदुओं द्वारा विवेचना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3BF41-B8D7-AE46-B70E-E5BD7A8E9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आर्थिक परिस्थितियां सरकार के स्वरूप को निर्धारित करती हैं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सभी राजनैतिक क्रांतियों के पीछे आर्थिक शक्तियों का हाथ रहा है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भौतिक साधनों का श्रेष्ठतम बंटवारा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नियोजन तथा बजट पद्धति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अर्थशास्त्र पर राजनीति विज्ञान का प्रभाव</a:t>
            </a:r>
          </a:p>
          <a:p>
            <a:pPr marL="0" indent="0">
              <a:buNone/>
            </a:pPr>
            <a:endParaRPr lang="en-IN" sz="320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IN" sz="320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32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01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327B-335E-0D44-B4D6-EE5E7CC16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अर्थशास्त्र पर राजनीति विज्ञान का प्रभाव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15D9A-D3AA-F14D-974A-4A5870A91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बस्ता को प्रभावित करने वाले कानून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विदेश व्यापार और विदेशी निवेश पर राज्य का कठोर नियंत्रण देखने को मिलता है</a:t>
            </a:r>
          </a:p>
          <a:p>
            <a:pPr marL="514350" indent="-514350">
              <a:buFont typeface="+mj-lt"/>
              <a:buAutoNum type="arabicPeriod"/>
            </a:pPr>
            <a:r>
              <a:rPr lang="en-IN" sz="3200">
                <a:solidFill>
                  <a:srgbClr val="00B050"/>
                </a:solidFill>
              </a:rPr>
              <a:t>राजनीतिक अस्थिरता हिंसा और युद्धों का अर्थव्यवस्था पर प्रभाव</a:t>
            </a:r>
          </a:p>
          <a:p>
            <a:pPr marL="514350" indent="-514350">
              <a:buFont typeface="+mj-lt"/>
              <a:buAutoNum type="arabicPeriod"/>
            </a:pPr>
            <a:endParaRPr lang="en-US" sz="32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654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बीए सेकंड सेमेस्टर</vt:lpstr>
      <vt:lpstr>राजनीति विज्ञान और अर्थशास्त्र</vt:lpstr>
      <vt:lpstr>PowerPoint Presentation</vt:lpstr>
      <vt:lpstr>प्रोफेसर गिल क्राइस्ट के शब्दों में</vt:lpstr>
      <vt:lpstr>कुछ महत्वपूर्ण  बिंदुओं द्वारा विवेचना</vt:lpstr>
      <vt:lpstr>अर्थशास्त्र पर राजनीति विज्ञान का प्रभाव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बीए सेकंड सेमेस्टर</dc:title>
  <dc:creator>poorvasingh827@gmail.com</dc:creator>
  <cp:lastModifiedBy>poorvasingh827@gmail.com</cp:lastModifiedBy>
  <cp:revision>5</cp:revision>
  <dcterms:created xsi:type="dcterms:W3CDTF">2022-04-23T16:37:18Z</dcterms:created>
  <dcterms:modified xsi:type="dcterms:W3CDTF">2022-04-23T16:54:41Z</dcterms:modified>
</cp:coreProperties>
</file>