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11AF9-3C93-9245-94DB-8586147AD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E1DD2-E018-024A-A471-77088A59D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F148F-2184-7B41-B457-813021AD7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AD5CE-C565-DE49-8122-CFB1C700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9B50E-F304-EA46-B01E-F249401F3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10821-0CE4-4347-BF77-25F1CBB9C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A9519-FE15-EF49-8CE3-93EAA81D1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24C4B-EE69-8642-BD77-C98262CC8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314B7-3944-0A42-9580-336B60D4B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CBF08-8C7E-3F42-AEED-522B5EDC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50EA-99DD-D24D-96D5-195FDA558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108C0-1D19-0E4F-AA6F-9112478F0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EA8F-D640-7649-8A53-A12997F23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0BF9A-A7FE-1048-837D-8DD0EEAE9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A3B4B-0535-4B4D-9C88-FEF7B2CB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88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21AF-9B20-2845-B1E4-5C3168DC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C9140-60C9-B740-B746-3188F9BC6D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36CDDD-C005-8248-B8CB-B6B517FF6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CFAD1-8D29-B748-AE2E-D1C8B528F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FD6E0-7B35-7E49-ACAE-74F23814E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D523A-DF0C-9747-9C30-ADBDA195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79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49BA5-EC4B-2A49-809A-C7D3DE149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56CA7-E763-C148-BFA4-BE2E1C50D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FD77C-6392-274F-8BD0-5A03A878E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940FC-5373-E344-994E-8016EDD21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DA4B86-D8CF-C141-BB1E-7ECBE60E7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7FDF01-8128-794F-A8A0-42268263B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82D707-1339-8A44-B342-F214F90F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05ABB-E8EA-2E4D-B820-A71F86DBE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7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855C-9679-184C-BA2A-1FF6BFC1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CAF746-1DD8-F14B-B25D-03D153529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8C7E0-FA62-4644-B934-99EA67B53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F5FFE-CBAD-A744-BA7E-3A102D41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58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DEFBB3-B377-C645-A69C-AF139178A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ABA0C0-3C27-CB42-88B3-116522624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4D936-394B-8E42-85E3-F24737A3F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3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E9FCB-0C09-8848-9B6B-A9EC3FF14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533B2-9B45-A345-8A34-B163EA447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8FA89-C3B3-B344-AD0A-AFD13245B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3C9D2-8C37-264B-B8D0-11295122C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21B2B1-B407-C54F-B54D-DD084679E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C0CB8-5004-2047-9C32-94A655DB6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3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4EB4-C0A1-694F-A330-77DC2278A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A8D5B3-3F6E-5241-BBDA-165FF1182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6031C-8967-FD4D-965A-C66406E9D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7D6CB0-1184-2B46-A2E6-AB5460BBF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D1F39-BBDB-1247-B3CB-6742F19F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9BDC3-B94D-D34E-9651-D8AF78BAF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9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3806B-EA43-2D48-A7F7-1DA61EA7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0763E-1984-E548-B14C-CC7D2CD33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C1930-87D8-A140-9D75-26136917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7AA6A-B1ED-A645-BBF0-6600C50D7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F7CAE-A223-304D-B250-FC485F9E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0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4BF95D-472E-3644-A118-4B61C90CD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064B9-D071-6947-85CC-EB01C7263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1C856-4A17-F84D-88A8-6EFEF4489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31C58-32FF-E04D-896F-B11D9C2C9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98F7E-249D-2A4B-A202-969C8E00F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4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E3FC8B-8EEC-B24D-9A82-7FEB077D2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ADB9E-AD35-C544-90FB-D55279FB0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39279-C1FF-E241-88C9-7E1DE4C99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176C8-23D2-6449-93CD-B183B891EFA2}" type="datetimeFigureOut">
              <a:rPr lang="en-US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55386-47CC-924A-B9F0-0C6486EE9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06F15-EE04-0046-97C2-0D3FCFBE6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9F5C7-1A45-784F-8E8E-2B40BCFC085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7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0243-B028-D74B-AC31-2676A595F6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>
                <a:solidFill>
                  <a:srgbClr val="002060"/>
                </a:solidFill>
              </a:rPr>
              <a:t>बी.ए .</a:t>
            </a:r>
            <a:br>
              <a:rPr lang="en-IN">
                <a:solidFill>
                  <a:srgbClr val="002060"/>
                </a:solidFill>
              </a:rPr>
            </a:br>
            <a:r>
              <a:rPr lang="en-IN">
                <a:solidFill>
                  <a:srgbClr val="002060"/>
                </a:solidFill>
              </a:rPr>
              <a:t>सेकंड सेमेस्टर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D70FC-4D61-4E4F-8583-FFAEFDF866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600" b="1">
                <a:solidFill>
                  <a:srgbClr val="FF0000"/>
                </a:solidFill>
              </a:rPr>
              <a:t>राजनीति विज्ञान</a:t>
            </a:r>
            <a:endParaRPr lang="en-US" sz="3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53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8F323-2914-1447-9FF6-245B376F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F7B19-E888-6343-966A-43EEFD78C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4557"/>
            <a:ext cx="10515600" cy="60791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>
                <a:solidFill>
                  <a:srgbClr val="002060"/>
                </a:solidFill>
              </a:rPr>
              <a:t>राजनीतिक विचारक अरस्तु राजनीति विज्ञान यूनानी राजनीतिक विचारक अरस्तु को राजनीति विज्ञान का पिता का जनक कहा जाता है</a:t>
            </a:r>
            <a:endParaRPr lang="en-US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2BB519-DEFC-4948-BC71-922F86CC4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974" y="1751811"/>
            <a:ext cx="6503485" cy="50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2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E0778-D917-6A46-819F-E8A067957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राजनीति विज्ञान की परिभाषा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3680-DA0D-D14D-971C-E178C1F98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>
                <a:solidFill>
                  <a:srgbClr val="FF0000"/>
                </a:solidFill>
              </a:rPr>
              <a:t>राज्य के अध्ययन के रूप राजनीति आर.जी जे.डब्ल्यू  गर्नर </a:t>
            </a:r>
            <a:r>
              <a:rPr lang="hi-IN" sz="3200" i="0">
                <a:solidFill>
                  <a:srgbClr val="FF0000"/>
                </a:solidFill>
                <a:effectLst/>
                <a:latin typeface="-apple-system"/>
              </a:rPr>
              <a:t>ब्लंटशली</a:t>
            </a:r>
            <a:endParaRPr lang="en-IN" sz="320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FE7228-D605-3247-AE53-F8E1ADEBD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07" y="2700846"/>
            <a:ext cx="2840315" cy="3611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41D12D-3FCF-F44B-B2FA-7F6A200E1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00846"/>
            <a:ext cx="3184713" cy="372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3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118B9-FD41-634E-BEAA-0663120E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rgbClr val="FF0000"/>
                </a:solidFill>
              </a:rPr>
              <a:t>सरकार के अध्ययन के रूप में राजनीतिक पोल जैनेट जॉर्ज कैथलीन एवं  हंस यूलन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81A38-2D27-8F42-A7B1-72E99937E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>
                <a:solidFill>
                  <a:srgbClr val="002060"/>
                </a:solidFill>
              </a:rPr>
              <a:t>राजनीतिक विचारक थे जो राजनीति विज्ञान को राज्य एवं सरकार के अध्ययन के रूप में मानते थे</a:t>
            </a:r>
          </a:p>
          <a:p>
            <a:r>
              <a:rPr lang="en-IN" sz="3600" b="1">
                <a:solidFill>
                  <a:srgbClr val="002060"/>
                </a:solidFill>
              </a:rPr>
              <a:t>राष्ट्रीय संस्था के अध्ययन के रूप में राजनीति</a:t>
            </a:r>
          </a:p>
          <a:p>
            <a:r>
              <a:rPr lang="en-IN" sz="3600" b="1">
                <a:solidFill>
                  <a:srgbClr val="002060"/>
                </a:solidFill>
              </a:rPr>
              <a:t>राजनीति विज्ञान की आधुनिक परिभाषा</a:t>
            </a:r>
          </a:p>
          <a:p>
            <a:r>
              <a:rPr lang="en-IN" sz="3600" b="1">
                <a:solidFill>
                  <a:srgbClr val="002060"/>
                </a:solidFill>
              </a:rPr>
              <a:t>राजनीति विज्ञान की प्रकृति</a:t>
            </a:r>
          </a:p>
          <a:p>
            <a:pPr marL="742950" indent="-742950">
              <a:buFont typeface="+mj-lt"/>
              <a:buAutoNum type="arabicPeriod"/>
            </a:pPr>
            <a:r>
              <a:rPr lang="en-IN">
                <a:solidFill>
                  <a:srgbClr val="FF0000"/>
                </a:solidFill>
              </a:rPr>
              <a:t>राजनीति विज्ञान एक विज्ञान</a:t>
            </a:r>
          </a:p>
          <a:p>
            <a:pPr marL="742950" indent="-742950">
              <a:buFont typeface="+mj-lt"/>
              <a:buAutoNum type="arabicPeriod"/>
            </a:pPr>
            <a:r>
              <a:rPr lang="en-IN">
                <a:solidFill>
                  <a:srgbClr val="FF0000"/>
                </a:solidFill>
              </a:rPr>
              <a:t>राजनीति विज्ञान एक विज्ञान नहीं है</a:t>
            </a:r>
          </a:p>
          <a:p>
            <a:pPr marL="742950" indent="-742950">
              <a:buFont typeface="+mj-lt"/>
              <a:buAutoNum type="arabicPeriod"/>
            </a:pPr>
            <a:r>
              <a:rPr lang="en-IN">
                <a:solidFill>
                  <a:srgbClr val="FF0000"/>
                </a:solidFill>
              </a:rPr>
              <a:t>राजनीति विज्ञान एक कला है</a:t>
            </a:r>
          </a:p>
        </p:txBody>
      </p:sp>
    </p:spTree>
    <p:extLst>
      <p:ext uri="{BB962C8B-B14F-4D97-AF65-F5344CB8AC3E}">
        <p14:creationId xmlns:p14="http://schemas.microsoft.com/office/powerpoint/2010/main" val="3419253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E4157-4DD0-244A-9793-7DFE7F52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>
                <a:solidFill>
                  <a:srgbClr val="00B050"/>
                </a:solidFill>
              </a:rPr>
              <a:t>राजनीति विज्ञान का क्षेत्र</a:t>
            </a:r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6A76-C6F4-064A-9652-09E2E18E7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2060"/>
                </a:solidFill>
              </a:rPr>
              <a:t>राज्य एवं सरकार का अध्ययन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2060"/>
                </a:solidFill>
              </a:rPr>
              <a:t>संघ  एवं संस्थानों का अध्ययन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2060"/>
                </a:solidFill>
              </a:rPr>
              <a:t>राष्ट्रीय एवं अंतर्राष्ट्रीय समस्याओं का अध्ययन </a:t>
            </a:r>
          </a:p>
          <a:p>
            <a:pPr marL="0" indent="0">
              <a:buNone/>
            </a:pPr>
            <a:r>
              <a:rPr lang="en-IN" sz="3200">
                <a:solidFill>
                  <a:srgbClr val="002060"/>
                </a:solidFill>
              </a:rPr>
              <a:t>4.मनुष्य के राजनीतिक व्यवहार का अध्ययन</a:t>
            </a:r>
          </a:p>
          <a:p>
            <a:pPr marL="0" indent="0">
              <a:buNone/>
            </a:pPr>
            <a:r>
              <a:rPr lang="en-IN" sz="3200">
                <a:solidFill>
                  <a:srgbClr val="002060"/>
                </a:solidFill>
              </a:rPr>
              <a:t>5. विगत वर्तमान एवं भविष्य के विकास का अध्ययन </a:t>
            </a:r>
          </a:p>
          <a:p>
            <a:pPr marL="0" indent="0">
              <a:buNone/>
            </a:pPr>
            <a:r>
              <a:rPr lang="en-IN" sz="3200">
                <a:solidFill>
                  <a:srgbClr val="002060"/>
                </a:solidFill>
              </a:rPr>
              <a:t>6.शक्ति अधिकार एवं प्रभाव की अवधारणाओं का अध्ययन</a:t>
            </a:r>
          </a:p>
          <a:p>
            <a:pPr marL="0" indent="0">
              <a:buNone/>
            </a:pPr>
            <a:r>
              <a:rPr lang="en-IN" sz="3200">
                <a:solidFill>
                  <a:srgbClr val="002060"/>
                </a:solidFill>
              </a:rPr>
              <a:t>7. राष्ट्रीय एवं अंतर्राष्ट्रीय समस्याओं का अध्ययन</a:t>
            </a:r>
          </a:p>
          <a:p>
            <a:pPr marL="0" indent="0">
              <a:buNone/>
            </a:pPr>
            <a:r>
              <a:rPr lang="en-IN" sz="3200">
                <a:solidFill>
                  <a:srgbClr val="002060"/>
                </a:solidFill>
              </a:rPr>
              <a:t>8.अधिकारों एवं कर्तव्यों का अध्ययन</a:t>
            </a:r>
            <a:endParaRPr lang="en-US" sz="32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05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6101-C33D-0B46-99F7-4F102D393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राजनीति विज्ञान का महत्व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51982-080C-524A-A877-01BFACFF7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 b="1">
                <a:solidFill>
                  <a:srgbClr val="00B050"/>
                </a:solidFill>
              </a:rPr>
              <a:t>नागरिकता को समझाने में सहायता  करता है</a:t>
            </a:r>
          </a:p>
          <a:p>
            <a:r>
              <a:rPr lang="en-IN" sz="3200" b="1">
                <a:solidFill>
                  <a:srgbClr val="00B050"/>
                </a:solidFill>
              </a:rPr>
              <a:t>नागरिकों को उनके अधिकारों एवं कर्तव्यों के प्रति जागरूक करना</a:t>
            </a:r>
          </a:p>
          <a:p>
            <a:r>
              <a:rPr lang="en-IN" sz="3200" b="1">
                <a:solidFill>
                  <a:srgbClr val="00B050"/>
                </a:solidFill>
              </a:rPr>
              <a:t>विश्व में आधुनिक प्रवृत्तियों को समझना</a:t>
            </a:r>
          </a:p>
          <a:p>
            <a:r>
              <a:rPr lang="en-IN" sz="3200" b="1">
                <a:solidFill>
                  <a:srgbClr val="00B050"/>
                </a:solidFill>
              </a:rPr>
              <a:t>सरकार राजनीतिक दल एवं दबाव प्रभाव कारी समूहों की भूमिका को समझना</a:t>
            </a:r>
          </a:p>
          <a:p>
            <a:endParaRPr lang="en-US" sz="3200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21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बी.ए . सेकंड सेमेस्टर</vt:lpstr>
      <vt:lpstr>PowerPoint Presentation</vt:lpstr>
      <vt:lpstr>राजनीति विज्ञान की परिभाषा</vt:lpstr>
      <vt:lpstr>सरकार के अध्ययन के रूप में राजनीतिक पोल जैनेट जॉर्ज कैथलीन एवं  हंस यूलन</vt:lpstr>
      <vt:lpstr>राजनीति विज्ञान का क्षेत्र</vt:lpstr>
      <vt:lpstr>राजनीति विज्ञान का महत्व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बी.ए . सेकंड सेमेस्टर</dc:title>
  <dc:creator>Unknown User</dc:creator>
  <cp:lastModifiedBy>Unknown User</cp:lastModifiedBy>
  <cp:revision>6</cp:revision>
  <dcterms:created xsi:type="dcterms:W3CDTF">2022-04-22T05:43:33Z</dcterms:created>
  <dcterms:modified xsi:type="dcterms:W3CDTF">2022-04-22T07:45:10Z</dcterms:modified>
</cp:coreProperties>
</file>