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2" r:id="rId7"/>
    <p:sldId id="263" r:id="rId8"/>
    <p:sldId id="264"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tableStyles" Target="tableStyles.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theme" Target="theme/theme1.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viewProps" Target="viewProps.xml" /><Relationship Id="rId5" Type="http://schemas.openxmlformats.org/officeDocument/2006/relationships/slide" Target="slides/slide4.xml" /><Relationship Id="rId10" Type="http://schemas.openxmlformats.org/officeDocument/2006/relationships/presProps" Target="presProps.xml" /><Relationship Id="rId4" Type="http://schemas.openxmlformats.org/officeDocument/2006/relationships/slide" Target="slides/slide3.xml" /><Relationship Id="rId9" Type="http://schemas.openxmlformats.org/officeDocument/2006/relationships/slide" Target="slides/slide8.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3DAC1F-CDBA-B747-85AB-939D3F4172F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40AD310-E11E-334E-B6ED-96D4406B9C0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879BEC8-E4D3-DF44-98F4-EB20E1BFE4AD}"/>
              </a:ext>
            </a:extLst>
          </p:cNvPr>
          <p:cNvSpPr>
            <a:spLocks noGrp="1"/>
          </p:cNvSpPr>
          <p:nvPr>
            <p:ph type="dt" sz="half" idx="10"/>
          </p:nvPr>
        </p:nvSpPr>
        <p:spPr/>
        <p:txBody>
          <a:bodyPr/>
          <a:lstStyle/>
          <a:p>
            <a:fld id="{AC684AEF-6A99-6A48-8206-D076C849B167}" type="datetimeFigureOut">
              <a:rPr lang="en-US"/>
              <a:t>4/24/2022</a:t>
            </a:fld>
            <a:endParaRPr lang="en-US"/>
          </a:p>
        </p:txBody>
      </p:sp>
      <p:sp>
        <p:nvSpPr>
          <p:cNvPr id="5" name="Footer Placeholder 4">
            <a:extLst>
              <a:ext uri="{FF2B5EF4-FFF2-40B4-BE49-F238E27FC236}">
                <a16:creationId xmlns:a16="http://schemas.microsoft.com/office/drawing/2014/main" id="{822D3C14-4134-9F4C-84AA-A5EE12D3586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9C3A103-A287-1543-9F76-F79DE2A57B42}"/>
              </a:ext>
            </a:extLst>
          </p:cNvPr>
          <p:cNvSpPr>
            <a:spLocks noGrp="1"/>
          </p:cNvSpPr>
          <p:nvPr>
            <p:ph type="sldNum" sz="quarter" idx="12"/>
          </p:nvPr>
        </p:nvSpPr>
        <p:spPr/>
        <p:txBody>
          <a:bodyPr/>
          <a:lstStyle/>
          <a:p>
            <a:fld id="{27E737AB-2EF4-3F41-A230-69BAEEDA637B}" type="slidenum">
              <a:rPr lang="en-US"/>
              <a:t>‹#›</a:t>
            </a:fld>
            <a:endParaRPr lang="en-US"/>
          </a:p>
        </p:txBody>
      </p:sp>
    </p:spTree>
    <p:extLst>
      <p:ext uri="{BB962C8B-B14F-4D97-AF65-F5344CB8AC3E}">
        <p14:creationId xmlns:p14="http://schemas.microsoft.com/office/powerpoint/2010/main" val="2670485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AB9B30-B61A-5A49-B892-698DF7181CC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6F7FCDC-618E-F94F-8FC1-D95AE58278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EFF400D-8400-B041-A730-075B3BDAAF8A}"/>
              </a:ext>
            </a:extLst>
          </p:cNvPr>
          <p:cNvSpPr>
            <a:spLocks noGrp="1"/>
          </p:cNvSpPr>
          <p:nvPr>
            <p:ph type="dt" sz="half" idx="10"/>
          </p:nvPr>
        </p:nvSpPr>
        <p:spPr/>
        <p:txBody>
          <a:bodyPr/>
          <a:lstStyle/>
          <a:p>
            <a:fld id="{AC684AEF-6A99-6A48-8206-D076C849B167}" type="datetimeFigureOut">
              <a:rPr lang="en-US"/>
              <a:t>4/24/2022</a:t>
            </a:fld>
            <a:endParaRPr lang="en-US"/>
          </a:p>
        </p:txBody>
      </p:sp>
      <p:sp>
        <p:nvSpPr>
          <p:cNvPr id="5" name="Footer Placeholder 4">
            <a:extLst>
              <a:ext uri="{FF2B5EF4-FFF2-40B4-BE49-F238E27FC236}">
                <a16:creationId xmlns:a16="http://schemas.microsoft.com/office/drawing/2014/main" id="{87F56771-C47C-5D47-9ECF-7510208013B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3232EB0-8C19-524A-9A22-5D0573CD862C}"/>
              </a:ext>
            </a:extLst>
          </p:cNvPr>
          <p:cNvSpPr>
            <a:spLocks noGrp="1"/>
          </p:cNvSpPr>
          <p:nvPr>
            <p:ph type="sldNum" sz="quarter" idx="12"/>
          </p:nvPr>
        </p:nvSpPr>
        <p:spPr/>
        <p:txBody>
          <a:bodyPr/>
          <a:lstStyle/>
          <a:p>
            <a:fld id="{27E737AB-2EF4-3F41-A230-69BAEEDA637B}" type="slidenum">
              <a:rPr lang="en-US"/>
              <a:t>‹#›</a:t>
            </a:fld>
            <a:endParaRPr lang="en-US"/>
          </a:p>
        </p:txBody>
      </p:sp>
    </p:spTree>
    <p:extLst>
      <p:ext uri="{BB962C8B-B14F-4D97-AF65-F5344CB8AC3E}">
        <p14:creationId xmlns:p14="http://schemas.microsoft.com/office/powerpoint/2010/main" val="7646234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C484DD-39F1-7D40-8CFC-7946C0FEEBA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AEC1818-0204-7B4A-B8F3-587E7F6A953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D38D5C5-0E23-AD4F-8C33-DF70310515BB}"/>
              </a:ext>
            </a:extLst>
          </p:cNvPr>
          <p:cNvSpPr>
            <a:spLocks noGrp="1"/>
          </p:cNvSpPr>
          <p:nvPr>
            <p:ph type="dt" sz="half" idx="10"/>
          </p:nvPr>
        </p:nvSpPr>
        <p:spPr/>
        <p:txBody>
          <a:bodyPr/>
          <a:lstStyle/>
          <a:p>
            <a:fld id="{AC684AEF-6A99-6A48-8206-D076C849B167}" type="datetimeFigureOut">
              <a:rPr lang="en-US"/>
              <a:t>4/24/2022</a:t>
            </a:fld>
            <a:endParaRPr lang="en-US"/>
          </a:p>
        </p:txBody>
      </p:sp>
      <p:sp>
        <p:nvSpPr>
          <p:cNvPr id="5" name="Footer Placeholder 4">
            <a:extLst>
              <a:ext uri="{FF2B5EF4-FFF2-40B4-BE49-F238E27FC236}">
                <a16:creationId xmlns:a16="http://schemas.microsoft.com/office/drawing/2014/main" id="{1C13DBEF-4BCB-3D45-9A4E-139BA34561D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CF53D5-12BB-FD4B-B109-59933B2A9FCF}"/>
              </a:ext>
            </a:extLst>
          </p:cNvPr>
          <p:cNvSpPr>
            <a:spLocks noGrp="1"/>
          </p:cNvSpPr>
          <p:nvPr>
            <p:ph type="sldNum" sz="quarter" idx="12"/>
          </p:nvPr>
        </p:nvSpPr>
        <p:spPr/>
        <p:txBody>
          <a:bodyPr/>
          <a:lstStyle/>
          <a:p>
            <a:fld id="{27E737AB-2EF4-3F41-A230-69BAEEDA637B}" type="slidenum">
              <a:rPr lang="en-US"/>
              <a:t>‹#›</a:t>
            </a:fld>
            <a:endParaRPr lang="en-US"/>
          </a:p>
        </p:txBody>
      </p:sp>
    </p:spTree>
    <p:extLst>
      <p:ext uri="{BB962C8B-B14F-4D97-AF65-F5344CB8AC3E}">
        <p14:creationId xmlns:p14="http://schemas.microsoft.com/office/powerpoint/2010/main" val="17688796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DA689F-E1D1-C448-A8BF-D7F1A8B567D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1CB5D0B-5693-3D48-9B1B-1142502E1B5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722CE9C-B1AC-4049-86D0-9716CAEB87E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7D056C7-25EF-8442-BC2D-264AFE31D8D5}"/>
              </a:ext>
            </a:extLst>
          </p:cNvPr>
          <p:cNvSpPr>
            <a:spLocks noGrp="1"/>
          </p:cNvSpPr>
          <p:nvPr>
            <p:ph type="dt" sz="half" idx="10"/>
          </p:nvPr>
        </p:nvSpPr>
        <p:spPr/>
        <p:txBody>
          <a:bodyPr/>
          <a:lstStyle/>
          <a:p>
            <a:fld id="{AC684AEF-6A99-6A48-8206-D076C849B167}" type="datetimeFigureOut">
              <a:rPr lang="en-US"/>
              <a:t>4/24/2022</a:t>
            </a:fld>
            <a:endParaRPr lang="en-US"/>
          </a:p>
        </p:txBody>
      </p:sp>
      <p:sp>
        <p:nvSpPr>
          <p:cNvPr id="6" name="Footer Placeholder 5">
            <a:extLst>
              <a:ext uri="{FF2B5EF4-FFF2-40B4-BE49-F238E27FC236}">
                <a16:creationId xmlns:a16="http://schemas.microsoft.com/office/drawing/2014/main" id="{8BA98301-0B33-1D42-A5D5-ACBAB37A4FE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83D4DA-6E9A-B549-B183-BE87AD856D93}"/>
              </a:ext>
            </a:extLst>
          </p:cNvPr>
          <p:cNvSpPr>
            <a:spLocks noGrp="1"/>
          </p:cNvSpPr>
          <p:nvPr>
            <p:ph type="sldNum" sz="quarter" idx="12"/>
          </p:nvPr>
        </p:nvSpPr>
        <p:spPr/>
        <p:txBody>
          <a:bodyPr/>
          <a:lstStyle/>
          <a:p>
            <a:fld id="{27E737AB-2EF4-3F41-A230-69BAEEDA637B}" type="slidenum">
              <a:rPr lang="en-US"/>
              <a:t>‹#›</a:t>
            </a:fld>
            <a:endParaRPr lang="en-US"/>
          </a:p>
        </p:txBody>
      </p:sp>
    </p:spTree>
    <p:extLst>
      <p:ext uri="{BB962C8B-B14F-4D97-AF65-F5344CB8AC3E}">
        <p14:creationId xmlns:p14="http://schemas.microsoft.com/office/powerpoint/2010/main" val="27877195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A79F1A-6B68-1642-95B1-4FC0667372E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2442CB0-C1A9-9041-A1D4-255FD6BE02F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BEB86F-8CA1-E64C-8964-BC6EAF9FDE7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43B5A55-F8DD-9143-A676-210AEA1F3F3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BC39770-3908-E947-ABC5-F26076156C9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ED8640B-1E73-DF45-A46C-8E5DE953C321}"/>
              </a:ext>
            </a:extLst>
          </p:cNvPr>
          <p:cNvSpPr>
            <a:spLocks noGrp="1"/>
          </p:cNvSpPr>
          <p:nvPr>
            <p:ph type="dt" sz="half" idx="10"/>
          </p:nvPr>
        </p:nvSpPr>
        <p:spPr/>
        <p:txBody>
          <a:bodyPr/>
          <a:lstStyle/>
          <a:p>
            <a:fld id="{AC684AEF-6A99-6A48-8206-D076C849B167}" type="datetimeFigureOut">
              <a:rPr lang="en-US"/>
              <a:t>4/24/2022</a:t>
            </a:fld>
            <a:endParaRPr lang="en-US"/>
          </a:p>
        </p:txBody>
      </p:sp>
      <p:sp>
        <p:nvSpPr>
          <p:cNvPr id="8" name="Footer Placeholder 7">
            <a:extLst>
              <a:ext uri="{FF2B5EF4-FFF2-40B4-BE49-F238E27FC236}">
                <a16:creationId xmlns:a16="http://schemas.microsoft.com/office/drawing/2014/main" id="{9EC0FD84-DD38-4049-A7C0-BCF5E5E9FB1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619B3FF-2539-B043-ABE7-620DA281D92F}"/>
              </a:ext>
            </a:extLst>
          </p:cNvPr>
          <p:cNvSpPr>
            <a:spLocks noGrp="1"/>
          </p:cNvSpPr>
          <p:nvPr>
            <p:ph type="sldNum" sz="quarter" idx="12"/>
          </p:nvPr>
        </p:nvSpPr>
        <p:spPr/>
        <p:txBody>
          <a:bodyPr/>
          <a:lstStyle/>
          <a:p>
            <a:fld id="{27E737AB-2EF4-3F41-A230-69BAEEDA637B}" type="slidenum">
              <a:rPr lang="en-US"/>
              <a:t>‹#›</a:t>
            </a:fld>
            <a:endParaRPr lang="en-US"/>
          </a:p>
        </p:txBody>
      </p:sp>
    </p:spTree>
    <p:extLst>
      <p:ext uri="{BB962C8B-B14F-4D97-AF65-F5344CB8AC3E}">
        <p14:creationId xmlns:p14="http://schemas.microsoft.com/office/powerpoint/2010/main" val="10815048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8B1DFB-57D9-1042-B781-D0C21D1D952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A314C45-AB01-2E42-9960-945FED1E255D}"/>
              </a:ext>
            </a:extLst>
          </p:cNvPr>
          <p:cNvSpPr>
            <a:spLocks noGrp="1"/>
          </p:cNvSpPr>
          <p:nvPr>
            <p:ph type="dt" sz="half" idx="10"/>
          </p:nvPr>
        </p:nvSpPr>
        <p:spPr/>
        <p:txBody>
          <a:bodyPr/>
          <a:lstStyle/>
          <a:p>
            <a:fld id="{AC684AEF-6A99-6A48-8206-D076C849B167}" type="datetimeFigureOut">
              <a:rPr lang="en-US"/>
              <a:t>4/24/2022</a:t>
            </a:fld>
            <a:endParaRPr lang="en-US"/>
          </a:p>
        </p:txBody>
      </p:sp>
      <p:sp>
        <p:nvSpPr>
          <p:cNvPr id="4" name="Footer Placeholder 3">
            <a:extLst>
              <a:ext uri="{FF2B5EF4-FFF2-40B4-BE49-F238E27FC236}">
                <a16:creationId xmlns:a16="http://schemas.microsoft.com/office/drawing/2014/main" id="{75DF28FB-2F04-124E-B0D7-1E80FA9FD3B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299C452-6DAF-534A-B09E-32B1C62600AB}"/>
              </a:ext>
            </a:extLst>
          </p:cNvPr>
          <p:cNvSpPr>
            <a:spLocks noGrp="1"/>
          </p:cNvSpPr>
          <p:nvPr>
            <p:ph type="sldNum" sz="quarter" idx="12"/>
          </p:nvPr>
        </p:nvSpPr>
        <p:spPr/>
        <p:txBody>
          <a:bodyPr/>
          <a:lstStyle/>
          <a:p>
            <a:fld id="{27E737AB-2EF4-3F41-A230-69BAEEDA637B}" type="slidenum">
              <a:rPr lang="en-US"/>
              <a:t>‹#›</a:t>
            </a:fld>
            <a:endParaRPr lang="en-US"/>
          </a:p>
        </p:txBody>
      </p:sp>
    </p:spTree>
    <p:extLst>
      <p:ext uri="{BB962C8B-B14F-4D97-AF65-F5344CB8AC3E}">
        <p14:creationId xmlns:p14="http://schemas.microsoft.com/office/powerpoint/2010/main" val="24349826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04802F6-86D7-B84E-B3BB-A296CBFFD45F}"/>
              </a:ext>
            </a:extLst>
          </p:cNvPr>
          <p:cNvSpPr>
            <a:spLocks noGrp="1"/>
          </p:cNvSpPr>
          <p:nvPr>
            <p:ph type="dt" sz="half" idx="10"/>
          </p:nvPr>
        </p:nvSpPr>
        <p:spPr/>
        <p:txBody>
          <a:bodyPr/>
          <a:lstStyle/>
          <a:p>
            <a:fld id="{AC684AEF-6A99-6A48-8206-D076C849B167}" type="datetimeFigureOut">
              <a:rPr lang="en-US"/>
              <a:t>4/24/2022</a:t>
            </a:fld>
            <a:endParaRPr lang="en-US"/>
          </a:p>
        </p:txBody>
      </p:sp>
      <p:sp>
        <p:nvSpPr>
          <p:cNvPr id="3" name="Footer Placeholder 2">
            <a:extLst>
              <a:ext uri="{FF2B5EF4-FFF2-40B4-BE49-F238E27FC236}">
                <a16:creationId xmlns:a16="http://schemas.microsoft.com/office/drawing/2014/main" id="{31CAA137-8165-3A47-9C13-F04DFDB9E9C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9B082BC-5671-864F-88A1-9EEBAEBC7DF7}"/>
              </a:ext>
            </a:extLst>
          </p:cNvPr>
          <p:cNvSpPr>
            <a:spLocks noGrp="1"/>
          </p:cNvSpPr>
          <p:nvPr>
            <p:ph type="sldNum" sz="quarter" idx="12"/>
          </p:nvPr>
        </p:nvSpPr>
        <p:spPr/>
        <p:txBody>
          <a:bodyPr/>
          <a:lstStyle/>
          <a:p>
            <a:fld id="{27E737AB-2EF4-3F41-A230-69BAEEDA637B}" type="slidenum">
              <a:rPr lang="en-US"/>
              <a:t>‹#›</a:t>
            </a:fld>
            <a:endParaRPr lang="en-US"/>
          </a:p>
        </p:txBody>
      </p:sp>
    </p:spTree>
    <p:extLst>
      <p:ext uri="{BB962C8B-B14F-4D97-AF65-F5344CB8AC3E}">
        <p14:creationId xmlns:p14="http://schemas.microsoft.com/office/powerpoint/2010/main" val="16196770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B52FA4-64BE-C742-B0E4-C5BF7BCE427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3B9C58C-DC6D-DB42-B4FE-93CACFC77FA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E03D120-D01C-9744-81F7-76CBFB708F8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7914E35-C85B-D54B-BDBC-77732D843D5B}"/>
              </a:ext>
            </a:extLst>
          </p:cNvPr>
          <p:cNvSpPr>
            <a:spLocks noGrp="1"/>
          </p:cNvSpPr>
          <p:nvPr>
            <p:ph type="dt" sz="half" idx="10"/>
          </p:nvPr>
        </p:nvSpPr>
        <p:spPr/>
        <p:txBody>
          <a:bodyPr/>
          <a:lstStyle/>
          <a:p>
            <a:fld id="{AC684AEF-6A99-6A48-8206-D076C849B167}" type="datetimeFigureOut">
              <a:rPr lang="en-US"/>
              <a:t>4/24/2022</a:t>
            </a:fld>
            <a:endParaRPr lang="en-US"/>
          </a:p>
        </p:txBody>
      </p:sp>
      <p:sp>
        <p:nvSpPr>
          <p:cNvPr id="6" name="Footer Placeholder 5">
            <a:extLst>
              <a:ext uri="{FF2B5EF4-FFF2-40B4-BE49-F238E27FC236}">
                <a16:creationId xmlns:a16="http://schemas.microsoft.com/office/drawing/2014/main" id="{A223C06B-7A12-2542-A065-E124B958D3B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0729E5F-4650-0C48-8F09-C9222888EC48}"/>
              </a:ext>
            </a:extLst>
          </p:cNvPr>
          <p:cNvSpPr>
            <a:spLocks noGrp="1"/>
          </p:cNvSpPr>
          <p:nvPr>
            <p:ph type="sldNum" sz="quarter" idx="12"/>
          </p:nvPr>
        </p:nvSpPr>
        <p:spPr/>
        <p:txBody>
          <a:bodyPr/>
          <a:lstStyle/>
          <a:p>
            <a:fld id="{27E737AB-2EF4-3F41-A230-69BAEEDA637B}" type="slidenum">
              <a:rPr lang="en-US"/>
              <a:t>‹#›</a:t>
            </a:fld>
            <a:endParaRPr lang="en-US"/>
          </a:p>
        </p:txBody>
      </p:sp>
    </p:spTree>
    <p:extLst>
      <p:ext uri="{BB962C8B-B14F-4D97-AF65-F5344CB8AC3E}">
        <p14:creationId xmlns:p14="http://schemas.microsoft.com/office/powerpoint/2010/main" val="24850328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3E9541-201E-EF45-853C-E5106019AA4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6385ECC-1C3B-9743-99F8-8040B522E55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300A258-F099-6649-9B5C-730CB2B436F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E90E2C9-5BA6-094A-AC1F-0F072A5EC2AE}"/>
              </a:ext>
            </a:extLst>
          </p:cNvPr>
          <p:cNvSpPr>
            <a:spLocks noGrp="1"/>
          </p:cNvSpPr>
          <p:nvPr>
            <p:ph type="dt" sz="half" idx="10"/>
          </p:nvPr>
        </p:nvSpPr>
        <p:spPr/>
        <p:txBody>
          <a:bodyPr/>
          <a:lstStyle/>
          <a:p>
            <a:fld id="{AC684AEF-6A99-6A48-8206-D076C849B167}" type="datetimeFigureOut">
              <a:rPr lang="en-US"/>
              <a:t>4/24/2022</a:t>
            </a:fld>
            <a:endParaRPr lang="en-US"/>
          </a:p>
        </p:txBody>
      </p:sp>
      <p:sp>
        <p:nvSpPr>
          <p:cNvPr id="6" name="Footer Placeholder 5">
            <a:extLst>
              <a:ext uri="{FF2B5EF4-FFF2-40B4-BE49-F238E27FC236}">
                <a16:creationId xmlns:a16="http://schemas.microsoft.com/office/drawing/2014/main" id="{B811E000-6532-0849-901E-4CA11C6E5F6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076C9AB-0FC9-7245-BCD3-0BEE140D11FC}"/>
              </a:ext>
            </a:extLst>
          </p:cNvPr>
          <p:cNvSpPr>
            <a:spLocks noGrp="1"/>
          </p:cNvSpPr>
          <p:nvPr>
            <p:ph type="sldNum" sz="quarter" idx="12"/>
          </p:nvPr>
        </p:nvSpPr>
        <p:spPr/>
        <p:txBody>
          <a:bodyPr/>
          <a:lstStyle/>
          <a:p>
            <a:fld id="{27E737AB-2EF4-3F41-A230-69BAEEDA637B}" type="slidenum">
              <a:rPr lang="en-US"/>
              <a:t>‹#›</a:t>
            </a:fld>
            <a:endParaRPr lang="en-US"/>
          </a:p>
        </p:txBody>
      </p:sp>
    </p:spTree>
    <p:extLst>
      <p:ext uri="{BB962C8B-B14F-4D97-AF65-F5344CB8AC3E}">
        <p14:creationId xmlns:p14="http://schemas.microsoft.com/office/powerpoint/2010/main" val="27648398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007002-06F1-224E-AA68-F207934D35B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E5E4445-01FA-F046-A60C-345E046CAE6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22CC05B-1691-E546-B527-5ACCA8AB1AFA}"/>
              </a:ext>
            </a:extLst>
          </p:cNvPr>
          <p:cNvSpPr>
            <a:spLocks noGrp="1"/>
          </p:cNvSpPr>
          <p:nvPr>
            <p:ph type="dt" sz="half" idx="10"/>
          </p:nvPr>
        </p:nvSpPr>
        <p:spPr/>
        <p:txBody>
          <a:bodyPr/>
          <a:lstStyle/>
          <a:p>
            <a:fld id="{AC684AEF-6A99-6A48-8206-D076C849B167}" type="datetimeFigureOut">
              <a:rPr lang="en-US"/>
              <a:t>4/24/2022</a:t>
            </a:fld>
            <a:endParaRPr lang="en-US"/>
          </a:p>
        </p:txBody>
      </p:sp>
      <p:sp>
        <p:nvSpPr>
          <p:cNvPr id="5" name="Footer Placeholder 4">
            <a:extLst>
              <a:ext uri="{FF2B5EF4-FFF2-40B4-BE49-F238E27FC236}">
                <a16:creationId xmlns:a16="http://schemas.microsoft.com/office/drawing/2014/main" id="{29620121-DB58-EA4D-990C-355005A2509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37C9BD-3093-3D4A-AD4A-DD75BEEBD297}"/>
              </a:ext>
            </a:extLst>
          </p:cNvPr>
          <p:cNvSpPr>
            <a:spLocks noGrp="1"/>
          </p:cNvSpPr>
          <p:nvPr>
            <p:ph type="sldNum" sz="quarter" idx="12"/>
          </p:nvPr>
        </p:nvSpPr>
        <p:spPr/>
        <p:txBody>
          <a:bodyPr/>
          <a:lstStyle/>
          <a:p>
            <a:fld id="{27E737AB-2EF4-3F41-A230-69BAEEDA637B}" type="slidenum">
              <a:rPr lang="en-US"/>
              <a:t>‹#›</a:t>
            </a:fld>
            <a:endParaRPr lang="en-US"/>
          </a:p>
        </p:txBody>
      </p:sp>
    </p:spTree>
    <p:extLst>
      <p:ext uri="{BB962C8B-B14F-4D97-AF65-F5344CB8AC3E}">
        <p14:creationId xmlns:p14="http://schemas.microsoft.com/office/powerpoint/2010/main" val="16869095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BD72AE7-F296-B141-BB34-FC3070E97FA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86F8644-C274-8849-B7D6-8064C12DE5D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AC0FD3D-635B-9F49-9AD6-F545C5FAB788}"/>
              </a:ext>
            </a:extLst>
          </p:cNvPr>
          <p:cNvSpPr>
            <a:spLocks noGrp="1"/>
          </p:cNvSpPr>
          <p:nvPr>
            <p:ph type="dt" sz="half" idx="10"/>
          </p:nvPr>
        </p:nvSpPr>
        <p:spPr/>
        <p:txBody>
          <a:bodyPr/>
          <a:lstStyle/>
          <a:p>
            <a:fld id="{AC684AEF-6A99-6A48-8206-D076C849B167}" type="datetimeFigureOut">
              <a:rPr lang="en-US"/>
              <a:t>4/24/2022</a:t>
            </a:fld>
            <a:endParaRPr lang="en-US"/>
          </a:p>
        </p:txBody>
      </p:sp>
      <p:sp>
        <p:nvSpPr>
          <p:cNvPr id="5" name="Footer Placeholder 4">
            <a:extLst>
              <a:ext uri="{FF2B5EF4-FFF2-40B4-BE49-F238E27FC236}">
                <a16:creationId xmlns:a16="http://schemas.microsoft.com/office/drawing/2014/main" id="{19013A3D-C851-B140-BE18-C1F93C3AFA7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EA5DF6D-900B-6846-A6A9-16987619E47B}"/>
              </a:ext>
            </a:extLst>
          </p:cNvPr>
          <p:cNvSpPr>
            <a:spLocks noGrp="1"/>
          </p:cNvSpPr>
          <p:nvPr>
            <p:ph type="sldNum" sz="quarter" idx="12"/>
          </p:nvPr>
        </p:nvSpPr>
        <p:spPr/>
        <p:txBody>
          <a:bodyPr/>
          <a:lstStyle/>
          <a:p>
            <a:fld id="{27E737AB-2EF4-3F41-A230-69BAEEDA637B}" type="slidenum">
              <a:rPr lang="en-US"/>
              <a:t>‹#›</a:t>
            </a:fld>
            <a:endParaRPr lang="en-US"/>
          </a:p>
        </p:txBody>
      </p:sp>
    </p:spTree>
    <p:extLst>
      <p:ext uri="{BB962C8B-B14F-4D97-AF65-F5344CB8AC3E}">
        <p14:creationId xmlns:p14="http://schemas.microsoft.com/office/powerpoint/2010/main" val="15863351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623E5D8-B372-8649-BA13-9D4F67C5A77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13E7E75-C733-0C46-8496-61EE6441A52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06E14C-98E4-BD4F-9501-CBB99BC6A00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C684AEF-6A99-6A48-8206-D076C849B167}" type="datetimeFigureOut">
              <a:rPr lang="en-US"/>
              <a:t>4/24/2022</a:t>
            </a:fld>
            <a:endParaRPr lang="en-US"/>
          </a:p>
        </p:txBody>
      </p:sp>
      <p:sp>
        <p:nvSpPr>
          <p:cNvPr id="5" name="Footer Placeholder 4">
            <a:extLst>
              <a:ext uri="{FF2B5EF4-FFF2-40B4-BE49-F238E27FC236}">
                <a16:creationId xmlns:a16="http://schemas.microsoft.com/office/drawing/2014/main" id="{B8948DFC-1871-CA40-A5D5-B670D3DC04A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95D0F67-BCBE-AC4E-866D-EA355F8C49D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7E737AB-2EF4-3F41-A230-69BAEEDA637B}" type="slidenum">
              <a:rPr lang="en-US"/>
              <a:t>‹#›</a:t>
            </a:fld>
            <a:endParaRPr lang="en-US"/>
          </a:p>
        </p:txBody>
      </p:sp>
    </p:spTree>
    <p:extLst>
      <p:ext uri="{BB962C8B-B14F-4D97-AF65-F5344CB8AC3E}">
        <p14:creationId xmlns:p14="http://schemas.microsoft.com/office/powerpoint/2010/main" val="24166426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D8BD20-6470-004D-BFA7-DDA59BBDDFCA}"/>
              </a:ext>
            </a:extLst>
          </p:cNvPr>
          <p:cNvSpPr>
            <a:spLocks noGrp="1"/>
          </p:cNvSpPr>
          <p:nvPr>
            <p:ph type="ctrTitle"/>
          </p:nvPr>
        </p:nvSpPr>
        <p:spPr/>
        <p:txBody>
          <a:bodyPr/>
          <a:lstStyle/>
          <a:p>
            <a:r>
              <a:rPr lang="en-IN"/>
              <a:t>BA 2</a:t>
            </a:r>
            <a:r>
              <a:rPr lang="en-IN" baseline="30000"/>
              <a:t>nd</a:t>
            </a:r>
            <a:r>
              <a:rPr lang="en-IN"/>
              <a:t> semester</a:t>
            </a:r>
            <a:endParaRPr lang="en-US"/>
          </a:p>
        </p:txBody>
      </p:sp>
      <p:sp>
        <p:nvSpPr>
          <p:cNvPr id="3" name="Subtitle 2">
            <a:extLst>
              <a:ext uri="{FF2B5EF4-FFF2-40B4-BE49-F238E27FC236}">
                <a16:creationId xmlns:a16="http://schemas.microsoft.com/office/drawing/2014/main" id="{90E5469B-F75E-CD49-AFDD-BAD9FB67996D}"/>
              </a:ext>
            </a:extLst>
          </p:cNvPr>
          <p:cNvSpPr>
            <a:spLocks noGrp="1"/>
          </p:cNvSpPr>
          <p:nvPr>
            <p:ph type="subTitle" idx="1"/>
          </p:nvPr>
        </p:nvSpPr>
        <p:spPr/>
        <p:txBody>
          <a:bodyPr>
            <a:normAutofit/>
          </a:bodyPr>
          <a:lstStyle/>
          <a:p>
            <a:r>
              <a:rPr lang="en-IN" sz="3600" b="1">
                <a:solidFill>
                  <a:srgbClr val="FF0000"/>
                </a:solidFill>
              </a:rPr>
              <a:t>राजनीति विज्ञान </a:t>
            </a:r>
            <a:endParaRPr lang="en-US" sz="3600" b="1">
              <a:solidFill>
                <a:srgbClr val="FF0000"/>
              </a:solidFill>
            </a:endParaRPr>
          </a:p>
        </p:txBody>
      </p:sp>
    </p:spTree>
    <p:extLst>
      <p:ext uri="{BB962C8B-B14F-4D97-AF65-F5344CB8AC3E}">
        <p14:creationId xmlns:p14="http://schemas.microsoft.com/office/powerpoint/2010/main" val="16050085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4AA65F-A986-AE48-B7C8-65A8047D0F89}"/>
              </a:ext>
            </a:extLst>
          </p:cNvPr>
          <p:cNvSpPr>
            <a:spLocks noGrp="1"/>
          </p:cNvSpPr>
          <p:nvPr>
            <p:ph type="title"/>
          </p:nvPr>
        </p:nvSpPr>
        <p:spPr/>
        <p:txBody>
          <a:bodyPr/>
          <a:lstStyle/>
          <a:p>
            <a:r>
              <a:rPr lang="en-IN" b="1">
                <a:solidFill>
                  <a:srgbClr val="002060"/>
                </a:solidFill>
              </a:rPr>
              <a:t>उपागम </a:t>
            </a:r>
            <a:endParaRPr lang="en-US" b="1">
              <a:solidFill>
                <a:srgbClr val="002060"/>
              </a:solidFill>
            </a:endParaRPr>
          </a:p>
        </p:txBody>
      </p:sp>
      <p:sp>
        <p:nvSpPr>
          <p:cNvPr id="3" name="Content Placeholder 2">
            <a:extLst>
              <a:ext uri="{FF2B5EF4-FFF2-40B4-BE49-F238E27FC236}">
                <a16:creationId xmlns:a16="http://schemas.microsoft.com/office/drawing/2014/main" id="{58B60F64-3C87-BD4F-9368-E4101ED5C485}"/>
              </a:ext>
            </a:extLst>
          </p:cNvPr>
          <p:cNvSpPr>
            <a:spLocks noGrp="1"/>
          </p:cNvSpPr>
          <p:nvPr>
            <p:ph idx="1"/>
          </p:nvPr>
        </p:nvSpPr>
        <p:spPr/>
        <p:txBody>
          <a:bodyPr/>
          <a:lstStyle/>
          <a:p>
            <a:r>
              <a:rPr lang="en-IN">
                <a:solidFill>
                  <a:srgbClr val="FF0000"/>
                </a:solidFill>
              </a:rPr>
              <a:t>उपागम का अर्थ और उसकी प्रकृति व उसके स्वरूप</a:t>
            </a:r>
          </a:p>
          <a:p>
            <a:pPr marL="0" indent="0">
              <a:buNone/>
            </a:pPr>
            <a:r>
              <a:rPr lang="en-IN">
                <a:solidFill>
                  <a:srgbClr val="FF0000"/>
                </a:solidFill>
              </a:rPr>
              <a:t> </a:t>
            </a:r>
            <a:r>
              <a:rPr lang="en-IN">
                <a:solidFill>
                  <a:srgbClr val="00B050"/>
                </a:solidFill>
              </a:rPr>
              <a:t> उपागम शब्द की परिभाषा किसी विशेष परी घटना को  देखने और उसकी व्याख्या करने के तरीके के रूप में की जा सकती है </a:t>
            </a:r>
          </a:p>
          <a:p>
            <a:pPr marL="514350" indent="-514350">
              <a:buFont typeface="+mj-lt"/>
              <a:buAutoNum type="arabicPeriod"/>
            </a:pPr>
            <a:r>
              <a:rPr lang="en-IN" b="1">
                <a:solidFill>
                  <a:srgbClr val="00B050"/>
                </a:solidFill>
              </a:rPr>
              <a:t>परंपरावादी उपागम</a:t>
            </a:r>
          </a:p>
          <a:p>
            <a:pPr marL="514350" indent="-514350">
              <a:buFont typeface="+mj-lt"/>
              <a:buAutoNum type="arabicPeriod"/>
            </a:pPr>
            <a:r>
              <a:rPr lang="en-IN" b="1">
                <a:solidFill>
                  <a:srgbClr val="00B050"/>
                </a:solidFill>
              </a:rPr>
              <a:t>आधुनिक उपागम </a:t>
            </a:r>
            <a:endParaRPr lang="en-US" b="1">
              <a:solidFill>
                <a:srgbClr val="002060"/>
              </a:solidFill>
            </a:endParaRPr>
          </a:p>
        </p:txBody>
      </p:sp>
    </p:spTree>
    <p:extLst>
      <p:ext uri="{BB962C8B-B14F-4D97-AF65-F5344CB8AC3E}">
        <p14:creationId xmlns:p14="http://schemas.microsoft.com/office/powerpoint/2010/main" val="41438167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8AEEA-C870-7240-B96B-3A936CAE4A39}"/>
              </a:ext>
            </a:extLst>
          </p:cNvPr>
          <p:cNvSpPr>
            <a:spLocks noGrp="1"/>
          </p:cNvSpPr>
          <p:nvPr>
            <p:ph type="title"/>
          </p:nvPr>
        </p:nvSpPr>
        <p:spPr/>
        <p:txBody>
          <a:bodyPr/>
          <a:lstStyle/>
          <a:p>
            <a:r>
              <a:rPr lang="en-IN"/>
              <a:t>परंपरावादी उपागम</a:t>
            </a:r>
            <a:endParaRPr lang="en-US"/>
          </a:p>
        </p:txBody>
      </p:sp>
      <p:sp>
        <p:nvSpPr>
          <p:cNvPr id="3" name="Content Placeholder 2">
            <a:extLst>
              <a:ext uri="{FF2B5EF4-FFF2-40B4-BE49-F238E27FC236}">
                <a16:creationId xmlns:a16="http://schemas.microsoft.com/office/drawing/2014/main" id="{9A5AACA2-3700-A240-A465-9DBD388D7BF1}"/>
              </a:ext>
            </a:extLst>
          </p:cNvPr>
          <p:cNvSpPr>
            <a:spLocks noGrp="1"/>
          </p:cNvSpPr>
          <p:nvPr>
            <p:ph idx="1"/>
          </p:nvPr>
        </p:nvSpPr>
        <p:spPr/>
        <p:txBody>
          <a:bodyPr>
            <a:normAutofit fontScale="92500"/>
          </a:bodyPr>
          <a:lstStyle/>
          <a:p>
            <a:pPr marL="0" indent="0">
              <a:buNone/>
            </a:pPr>
            <a:r>
              <a:rPr lang="en-IN" sz="3200">
                <a:solidFill>
                  <a:srgbClr val="7030A0"/>
                </a:solidFill>
              </a:rPr>
              <a:t>राजनीति के अध्ययन के उपागम को मोटे तौर पर दो वर्गों में बांटा जा सकता है</a:t>
            </a:r>
          </a:p>
          <a:p>
            <a:pPr marL="514350" indent="-514350">
              <a:buFont typeface="+mj-lt"/>
              <a:buAutoNum type="arabicPeriod"/>
            </a:pPr>
            <a:r>
              <a:rPr lang="en-IN" sz="3200">
                <a:solidFill>
                  <a:srgbClr val="7030A0"/>
                </a:solidFill>
              </a:rPr>
              <a:t>मानपरक उपागम  </a:t>
            </a:r>
            <a:r>
              <a:rPr lang="en-IN" sz="3200">
                <a:solidFill>
                  <a:schemeClr val="accent2">
                    <a:lumMod val="75000"/>
                  </a:schemeClr>
                </a:solidFill>
              </a:rPr>
              <a:t> मान पर उपागम को मूल्य भारत कहा जा सकता है</a:t>
            </a:r>
          </a:p>
          <a:p>
            <a:pPr marL="0" indent="0">
              <a:buNone/>
            </a:pPr>
            <a:endParaRPr lang="en-IN" sz="3200">
              <a:solidFill>
                <a:srgbClr val="7030A0"/>
              </a:solidFill>
            </a:endParaRPr>
          </a:p>
          <a:p>
            <a:pPr marL="0" indent="0">
              <a:buNone/>
            </a:pPr>
            <a:r>
              <a:rPr lang="en-IN" sz="3200">
                <a:solidFill>
                  <a:srgbClr val="7030A0"/>
                </a:solidFill>
              </a:rPr>
              <a:t>2. तथ्यपरक उपागम </a:t>
            </a:r>
            <a:r>
              <a:rPr lang="en-IN" sz="3200">
                <a:solidFill>
                  <a:schemeClr val="accent2">
                    <a:lumMod val="75000"/>
                  </a:schemeClr>
                </a:solidFill>
              </a:rPr>
              <a:t>तथ्यपरक को मूल्य मुक्ति के रूप में जाना जाता है</a:t>
            </a:r>
          </a:p>
          <a:p>
            <a:pPr marL="0" indent="0">
              <a:buNone/>
            </a:pPr>
            <a:r>
              <a:rPr lang="en-IN" sz="3200">
                <a:solidFill>
                  <a:schemeClr val="accent2">
                    <a:lumMod val="75000"/>
                  </a:schemeClr>
                </a:solidFill>
              </a:rPr>
              <a:t>दूसरे शब्दों में जबकि पहले की विशेषता नियम अकता है और दूसरे की विशेषता व्यवहारवाद है अतः कह सकते हैं कि जब परंपरागत उपागम का सुझाव मूल्य की ओर होता है तो दूसरा उपागम तत्वों का सहारा लेता है</a:t>
            </a:r>
            <a:endParaRPr lang="en-US" sz="3200">
              <a:solidFill>
                <a:srgbClr val="7030A0"/>
              </a:solidFill>
            </a:endParaRPr>
          </a:p>
        </p:txBody>
      </p:sp>
    </p:spTree>
    <p:extLst>
      <p:ext uri="{BB962C8B-B14F-4D97-AF65-F5344CB8AC3E}">
        <p14:creationId xmlns:p14="http://schemas.microsoft.com/office/powerpoint/2010/main" val="31207782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FEB89-9F71-5A4B-B1F4-D0A69ABEA90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7D41806-349C-D242-BC78-57739CF3B9E3}"/>
              </a:ext>
            </a:extLst>
          </p:cNvPr>
          <p:cNvSpPr>
            <a:spLocks noGrp="1"/>
          </p:cNvSpPr>
          <p:nvPr>
            <p:ph idx="1"/>
          </p:nvPr>
        </p:nvSpPr>
        <p:spPr/>
        <p:txBody>
          <a:bodyPr>
            <a:normAutofit/>
          </a:bodyPr>
          <a:lstStyle/>
          <a:p>
            <a:pPr marL="742950" indent="-742950">
              <a:buFont typeface="+mj-lt"/>
              <a:buAutoNum type="arabicPeriod"/>
            </a:pPr>
            <a:r>
              <a:rPr lang="en-IN" sz="3600" b="1"/>
              <a:t>संस्थानिक उपागम</a:t>
            </a:r>
          </a:p>
          <a:p>
            <a:pPr marL="742950" indent="-742950">
              <a:buFont typeface="+mj-lt"/>
              <a:buAutoNum type="arabicPeriod"/>
            </a:pPr>
            <a:r>
              <a:rPr lang="en-IN" sz="3600" b="1"/>
              <a:t>ऐतिहासिक उपागम</a:t>
            </a:r>
          </a:p>
          <a:p>
            <a:pPr marL="742950" indent="-742950">
              <a:buFont typeface="+mj-lt"/>
              <a:buAutoNum type="arabicPeriod"/>
            </a:pPr>
            <a:r>
              <a:rPr lang="en-IN" sz="3600" b="1"/>
              <a:t>समाजशास्त्री उपागम</a:t>
            </a:r>
          </a:p>
          <a:p>
            <a:pPr marL="742950" indent="-742950">
              <a:buFont typeface="+mj-lt"/>
              <a:buAutoNum type="arabicPeriod"/>
            </a:pPr>
            <a:r>
              <a:rPr lang="en-IN" sz="3600" b="1"/>
              <a:t>दार्शनिक उपागम</a:t>
            </a:r>
          </a:p>
          <a:p>
            <a:pPr marL="742950" indent="-742950">
              <a:buFont typeface="+mj-lt"/>
              <a:buAutoNum type="arabicPeriod"/>
            </a:pPr>
            <a:r>
              <a:rPr lang="en-IN" sz="3600" b="1"/>
              <a:t>कानूनी उपागम</a:t>
            </a:r>
            <a:endParaRPr lang="en-US" sz="3600" b="1"/>
          </a:p>
        </p:txBody>
      </p:sp>
    </p:spTree>
    <p:extLst>
      <p:ext uri="{BB962C8B-B14F-4D97-AF65-F5344CB8AC3E}">
        <p14:creationId xmlns:p14="http://schemas.microsoft.com/office/powerpoint/2010/main" val="17557081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59748-C7DD-D14F-86FF-8BEA1AF6540D}"/>
              </a:ext>
            </a:extLst>
          </p:cNvPr>
          <p:cNvSpPr>
            <a:spLocks noGrp="1"/>
          </p:cNvSpPr>
          <p:nvPr>
            <p:ph type="title"/>
          </p:nvPr>
        </p:nvSpPr>
        <p:spPr/>
        <p:txBody>
          <a:bodyPr/>
          <a:lstStyle/>
          <a:p>
            <a:r>
              <a:rPr lang="en-IN" b="1">
                <a:solidFill>
                  <a:srgbClr val="00B0F0"/>
                </a:solidFill>
              </a:rPr>
              <a:t>आधुनिक उपागम</a:t>
            </a:r>
            <a:endParaRPr lang="en-US" b="1">
              <a:solidFill>
                <a:srgbClr val="00B0F0"/>
              </a:solidFill>
            </a:endParaRPr>
          </a:p>
        </p:txBody>
      </p:sp>
      <p:sp>
        <p:nvSpPr>
          <p:cNvPr id="3" name="Content Placeholder 2">
            <a:extLst>
              <a:ext uri="{FF2B5EF4-FFF2-40B4-BE49-F238E27FC236}">
                <a16:creationId xmlns:a16="http://schemas.microsoft.com/office/drawing/2014/main" id="{F4730F60-82E6-7A4A-994C-C2895BE55A06}"/>
              </a:ext>
            </a:extLst>
          </p:cNvPr>
          <p:cNvSpPr>
            <a:spLocks noGrp="1"/>
          </p:cNvSpPr>
          <p:nvPr>
            <p:ph idx="1"/>
          </p:nvPr>
        </p:nvSpPr>
        <p:spPr/>
        <p:txBody>
          <a:bodyPr>
            <a:normAutofit lnSpcReduction="10000"/>
          </a:bodyPr>
          <a:lstStyle/>
          <a:p>
            <a:pPr marL="514350" indent="-514350">
              <a:buFont typeface="+mj-lt"/>
              <a:buAutoNum type="arabicPeriod"/>
            </a:pPr>
            <a:r>
              <a:rPr lang="en-IN" b="1">
                <a:solidFill>
                  <a:srgbClr val="00B050"/>
                </a:solidFill>
              </a:rPr>
              <a:t>आधुनिक उपागम का दृष्टिकोण</a:t>
            </a:r>
          </a:p>
          <a:p>
            <a:pPr marL="514350" indent="-514350">
              <a:buFont typeface="+mj-lt"/>
              <a:buAutoNum type="arabicPeriod"/>
            </a:pPr>
            <a:r>
              <a:rPr lang="en-IN" b="1">
                <a:solidFill>
                  <a:srgbClr val="00B050"/>
                </a:solidFill>
              </a:rPr>
              <a:t> व्यवहारवाद</a:t>
            </a:r>
          </a:p>
          <a:p>
            <a:pPr marL="514350" indent="-514350">
              <a:buFont typeface="+mj-lt"/>
              <a:buAutoNum type="arabicPeriod"/>
            </a:pPr>
            <a:r>
              <a:rPr lang="en-IN" b="1">
                <a:solidFill>
                  <a:srgbClr val="00B050"/>
                </a:solidFill>
              </a:rPr>
              <a:t>व्यवहारवाद के सिद्धांत</a:t>
            </a:r>
          </a:p>
          <a:p>
            <a:r>
              <a:rPr lang="en-IN">
                <a:solidFill>
                  <a:srgbClr val="00B050"/>
                </a:solidFill>
              </a:rPr>
              <a:t>प्रयोग सिद्ध अध्ययन</a:t>
            </a:r>
          </a:p>
          <a:p>
            <a:r>
              <a:rPr lang="en-IN">
                <a:solidFill>
                  <a:srgbClr val="00B050"/>
                </a:solidFill>
              </a:rPr>
              <a:t>अस्थि निष्कर्ष</a:t>
            </a:r>
          </a:p>
          <a:p>
            <a:r>
              <a:rPr lang="en-IN">
                <a:solidFill>
                  <a:srgbClr val="00B050"/>
                </a:solidFill>
              </a:rPr>
              <a:t>संरचनाओं संस्थाओं और धारणाओं के अध्ययन का महत्व ना होना</a:t>
            </a:r>
          </a:p>
          <a:p>
            <a:r>
              <a:rPr lang="en-IN">
                <a:solidFill>
                  <a:srgbClr val="00B050"/>
                </a:solidFill>
              </a:rPr>
              <a:t>अंतर शास्त्री अध्ययन</a:t>
            </a:r>
          </a:p>
          <a:p>
            <a:r>
              <a:rPr lang="en-IN">
                <a:solidFill>
                  <a:srgbClr val="00B050"/>
                </a:solidFill>
              </a:rPr>
              <a:t>शोध संदर्भ</a:t>
            </a:r>
          </a:p>
          <a:p>
            <a:r>
              <a:rPr lang="en-IN">
                <a:solidFill>
                  <a:srgbClr val="00B050"/>
                </a:solidFill>
              </a:rPr>
              <a:t>व्यवहार में एकरूपता</a:t>
            </a:r>
            <a:endParaRPr lang="en-US">
              <a:solidFill>
                <a:srgbClr val="FF0000"/>
              </a:solidFill>
            </a:endParaRPr>
          </a:p>
        </p:txBody>
      </p:sp>
    </p:spTree>
    <p:extLst>
      <p:ext uri="{BB962C8B-B14F-4D97-AF65-F5344CB8AC3E}">
        <p14:creationId xmlns:p14="http://schemas.microsoft.com/office/powerpoint/2010/main" val="12947012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44C4BA-654D-E645-B462-B78AF78BA653}"/>
              </a:ext>
            </a:extLst>
          </p:cNvPr>
          <p:cNvSpPr>
            <a:spLocks noGrp="1"/>
          </p:cNvSpPr>
          <p:nvPr>
            <p:ph type="title"/>
          </p:nvPr>
        </p:nvSpPr>
        <p:spPr/>
        <p:txBody>
          <a:bodyPr/>
          <a:lstStyle/>
          <a:p>
            <a:r>
              <a:rPr lang="en-IN">
                <a:solidFill>
                  <a:srgbClr val="00B050"/>
                </a:solidFill>
              </a:rPr>
              <a:t>व्यवहारवाद का अर्थ एवं परिभाषा</a:t>
            </a:r>
            <a:endParaRPr lang="en-US">
              <a:solidFill>
                <a:srgbClr val="00B050"/>
              </a:solidFill>
            </a:endParaRPr>
          </a:p>
        </p:txBody>
      </p:sp>
      <p:sp>
        <p:nvSpPr>
          <p:cNvPr id="3" name="Content Placeholder 2">
            <a:extLst>
              <a:ext uri="{FF2B5EF4-FFF2-40B4-BE49-F238E27FC236}">
                <a16:creationId xmlns:a16="http://schemas.microsoft.com/office/drawing/2014/main" id="{559A63A5-CB85-EC4F-8618-346623AFE9CB}"/>
              </a:ext>
            </a:extLst>
          </p:cNvPr>
          <p:cNvSpPr>
            <a:spLocks noGrp="1"/>
          </p:cNvSpPr>
          <p:nvPr>
            <p:ph idx="1"/>
          </p:nvPr>
        </p:nvSpPr>
        <p:spPr/>
        <p:txBody>
          <a:bodyPr/>
          <a:lstStyle/>
          <a:p>
            <a:r>
              <a:rPr lang="en-IN"/>
              <a:t>(1) डेविड ट्रूमैन के अनुसार ‘‘ व्यवहारवादी उपागम से अभिप्राय है कि अनुसंधान व्यवस्थित हो तथा उसका प्रमुख आग्रह आनुभविक प्रणालियों के प्रयोग पर ही होना चाहिए।’’
</a:t>
            </a:r>
            <a:r>
              <a:rPr lang="en-IN" b="1">
                <a:solidFill>
                  <a:srgbClr val="002060"/>
                </a:solidFill>
              </a:rPr>
              <a:t>
(2) हींज यूलाऊ के अनुसार ‘‘राजनीतिक व्यवहार के अध्ययन का संबंध राजनीतिक संदर्भ में मानव के कार्यों, रुख, वरीयताओं एवं आकांक्षाओं से है।’’</a:t>
            </a:r>
            <a:r>
              <a:rPr lang="en-IN"/>
              <a:t>
(3) डेविड ईस्टन के अनुसार – ‘‘ व्यवहारवादी शोध वास्तविक व्यक्ति पर अपना समस्त ध्यान केन्द्रित करता है।’’</a:t>
            </a:r>
            <a:endParaRPr lang="en-US"/>
          </a:p>
        </p:txBody>
      </p:sp>
    </p:spTree>
    <p:extLst>
      <p:ext uri="{BB962C8B-B14F-4D97-AF65-F5344CB8AC3E}">
        <p14:creationId xmlns:p14="http://schemas.microsoft.com/office/powerpoint/2010/main" val="9198397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C780FE-1A69-554C-8751-8B4887B9B7B9}"/>
              </a:ext>
            </a:extLst>
          </p:cNvPr>
          <p:cNvSpPr>
            <a:spLocks noGrp="1"/>
          </p:cNvSpPr>
          <p:nvPr>
            <p:ph type="title"/>
          </p:nvPr>
        </p:nvSpPr>
        <p:spPr/>
        <p:txBody>
          <a:bodyPr/>
          <a:lstStyle/>
          <a:p>
            <a:r>
              <a:rPr lang="en-IN" b="1">
                <a:solidFill>
                  <a:srgbClr val="FF0000"/>
                </a:solidFill>
              </a:rPr>
              <a:t>व्यवहारवाद के कार्यक्षेत्र</a:t>
            </a:r>
            <a:endParaRPr lang="en-US" b="1">
              <a:solidFill>
                <a:srgbClr val="FF0000"/>
              </a:solidFill>
            </a:endParaRPr>
          </a:p>
        </p:txBody>
      </p:sp>
      <p:sp>
        <p:nvSpPr>
          <p:cNvPr id="3" name="Content Placeholder 2">
            <a:extLst>
              <a:ext uri="{FF2B5EF4-FFF2-40B4-BE49-F238E27FC236}">
                <a16:creationId xmlns:a16="http://schemas.microsoft.com/office/drawing/2014/main" id="{5F4555BD-BCF3-5049-9546-E0200747FCC6}"/>
              </a:ext>
            </a:extLst>
          </p:cNvPr>
          <p:cNvSpPr>
            <a:spLocks noGrp="1"/>
          </p:cNvSpPr>
          <p:nvPr>
            <p:ph idx="1"/>
          </p:nvPr>
        </p:nvSpPr>
        <p:spPr/>
        <p:txBody>
          <a:bodyPr>
            <a:normAutofit fontScale="92500" lnSpcReduction="20000"/>
          </a:bodyPr>
          <a:lstStyle/>
          <a:p>
            <a:pPr marL="514350" indent="-514350">
              <a:buFont typeface="+mj-lt"/>
              <a:buAutoNum type="arabicPeriod"/>
            </a:pPr>
            <a:r>
              <a:rPr lang="en-IN">
                <a:solidFill>
                  <a:srgbClr val="00B0F0"/>
                </a:solidFill>
              </a:rPr>
              <a:t>तुलनात्मक राजनीति।
मतदान व्यवहार।
नीतियां व मूल्य।
राजनीतिक सिद्धान्त व उपागम।
संकल्प, शक्ति, प्रक्रियाएं, निर्णय, समूह, संरचना आदि अवधारणाएं।
राजनीतिक दल, दबाव समूह तथा व्यवस्थापिकाएं।
नवीन उपकरण तथा प्रविधियां।
छोटे समूहों व संगठनों का व्यक्ति या समष्टि रूप।
क्रिया व प्रक्रिया की विधियां।
व्यक्तियों के आपसी सम्बन्ध।</a:t>
            </a:r>
            <a:endParaRPr lang="en-US">
              <a:solidFill>
                <a:srgbClr val="00B0F0"/>
              </a:solidFill>
            </a:endParaRPr>
          </a:p>
        </p:txBody>
      </p:sp>
    </p:spTree>
    <p:extLst>
      <p:ext uri="{BB962C8B-B14F-4D97-AF65-F5344CB8AC3E}">
        <p14:creationId xmlns:p14="http://schemas.microsoft.com/office/powerpoint/2010/main" val="23790767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515063-B220-DB4B-981D-B1D4EB6D6CAC}"/>
              </a:ext>
            </a:extLst>
          </p:cNvPr>
          <p:cNvSpPr>
            <a:spLocks noGrp="1"/>
          </p:cNvSpPr>
          <p:nvPr>
            <p:ph type="title"/>
          </p:nvPr>
        </p:nvSpPr>
        <p:spPr/>
        <p:txBody>
          <a:bodyPr/>
          <a:lstStyle/>
          <a:p>
            <a:r>
              <a:rPr lang="en-IN"/>
              <a:t>व्यवहारवाद की विशेषताएं</a:t>
            </a:r>
            <a:endParaRPr lang="en-US"/>
          </a:p>
        </p:txBody>
      </p:sp>
      <p:sp>
        <p:nvSpPr>
          <p:cNvPr id="3" name="Content Placeholder 2">
            <a:extLst>
              <a:ext uri="{FF2B5EF4-FFF2-40B4-BE49-F238E27FC236}">
                <a16:creationId xmlns:a16="http://schemas.microsoft.com/office/drawing/2014/main" id="{6957EF1E-8744-AC44-B46C-CE58D52ACDE0}"/>
              </a:ext>
            </a:extLst>
          </p:cNvPr>
          <p:cNvSpPr>
            <a:spLocks noGrp="1"/>
          </p:cNvSpPr>
          <p:nvPr>
            <p:ph idx="1"/>
          </p:nvPr>
        </p:nvSpPr>
        <p:spPr/>
        <p:txBody>
          <a:bodyPr/>
          <a:lstStyle/>
          <a:p>
            <a:pPr marL="514350" indent="-514350">
              <a:buFont typeface="+mj-lt"/>
              <a:buAutoNum type="arabicPeriod"/>
            </a:pPr>
            <a:r>
              <a:rPr lang="en-IN">
                <a:solidFill>
                  <a:schemeClr val="accent1">
                    <a:lumMod val="75000"/>
                  </a:schemeClr>
                </a:solidFill>
              </a:rPr>
              <a:t>नियमितताएं (Regularities)
सत्यापन (Verification)
तकनीक या प्रविधियां (Techniques)
परिमाणीकरण (quantification)
मूल्य (Value)
क्रमबद्धता या व्यवस्थीकरण (Systematization)
विशुद्ध विज्ञान (Pure Science)
एकीकरण या समायोजन (Integration)</a:t>
            </a:r>
            <a:endParaRPr lang="en-US">
              <a:solidFill>
                <a:schemeClr val="accent1">
                  <a:lumMod val="75000"/>
                </a:schemeClr>
              </a:solidFill>
            </a:endParaRPr>
          </a:p>
        </p:txBody>
      </p:sp>
    </p:spTree>
    <p:extLst>
      <p:ext uri="{BB962C8B-B14F-4D97-AF65-F5344CB8AC3E}">
        <p14:creationId xmlns:p14="http://schemas.microsoft.com/office/powerpoint/2010/main" val="215162309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8</Slides>
  <Notes>0</Notes>
  <HiddenSlides>0</HiddenSlide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BA 2nd semester</vt:lpstr>
      <vt:lpstr>उपागम </vt:lpstr>
      <vt:lpstr>परंपरावादी उपागम</vt:lpstr>
      <vt:lpstr>PowerPoint Presentation</vt:lpstr>
      <vt:lpstr>आधुनिक उपागम</vt:lpstr>
      <vt:lpstr>व्यवहारवाद का अर्थ एवं परिभाषा</vt:lpstr>
      <vt:lpstr>व्यवहारवाद के कार्यक्षेत्र</vt:lpstr>
      <vt:lpstr>व्यवहारवाद की विशेषताएं</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 2nd semester</dc:title>
  <dc:creator>poorvasingh827@gmail.com</dc:creator>
  <cp:lastModifiedBy>poorvasingh827@gmail.com</cp:lastModifiedBy>
  <cp:revision>2</cp:revision>
  <dcterms:created xsi:type="dcterms:W3CDTF">2022-04-24T09:32:01Z</dcterms:created>
  <dcterms:modified xsi:type="dcterms:W3CDTF">2022-04-24T09:53:52Z</dcterms:modified>
</cp:coreProperties>
</file>