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tableStyles" Target="tableStyle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theme" Target="theme/theme1.xml" /><Relationship Id="rId5" Type="http://schemas.openxmlformats.org/officeDocument/2006/relationships/slide" Target="slides/slide4.xml" /><Relationship Id="rId1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7DE0F-4A40-F044-B1A2-90BF97139B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73CD98-5A6E-5941-B911-796966FAB5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2F41E5D-CE1E-2F40-9D1D-5500EBB8C6C6}"/>
              </a:ext>
            </a:extLst>
          </p:cNvPr>
          <p:cNvSpPr>
            <a:spLocks noGrp="1"/>
          </p:cNvSpPr>
          <p:nvPr>
            <p:ph type="dt" sz="half" idx="10"/>
          </p:nvPr>
        </p:nvSpPr>
        <p:spPr/>
        <p:txBody>
          <a:bodyPr/>
          <a:lstStyle/>
          <a:p>
            <a:fld id="{120B41B7-AA94-9D4E-AE5D-B6E9B8429B0B}" type="datetimeFigureOut">
              <a:rPr lang="en-US"/>
              <a:t>4/24/2022</a:t>
            </a:fld>
            <a:endParaRPr lang="en-US"/>
          </a:p>
        </p:txBody>
      </p:sp>
      <p:sp>
        <p:nvSpPr>
          <p:cNvPr id="5" name="Footer Placeholder 4">
            <a:extLst>
              <a:ext uri="{FF2B5EF4-FFF2-40B4-BE49-F238E27FC236}">
                <a16:creationId xmlns:a16="http://schemas.microsoft.com/office/drawing/2014/main" id="{AD7993A4-F12F-F441-B9E8-27DC5A3E7C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4FC258-ED0F-1149-A1E0-084DEBCE69A1}"/>
              </a:ext>
            </a:extLst>
          </p:cNvPr>
          <p:cNvSpPr>
            <a:spLocks noGrp="1"/>
          </p:cNvSpPr>
          <p:nvPr>
            <p:ph type="sldNum" sz="quarter" idx="12"/>
          </p:nvPr>
        </p:nvSpPr>
        <p:spPr/>
        <p:txBody>
          <a:bodyPr/>
          <a:lstStyle/>
          <a:p>
            <a:fld id="{41EF26EF-93E2-E341-A669-3FAFE97740FD}" type="slidenum">
              <a:rPr lang="en-US"/>
              <a:t>‹#›</a:t>
            </a:fld>
            <a:endParaRPr lang="en-US"/>
          </a:p>
        </p:txBody>
      </p:sp>
    </p:spTree>
    <p:extLst>
      <p:ext uri="{BB962C8B-B14F-4D97-AF65-F5344CB8AC3E}">
        <p14:creationId xmlns:p14="http://schemas.microsoft.com/office/powerpoint/2010/main" val="3304474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D0A54-91C6-0E4E-A5EA-5AE60FCA24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13E220-F46A-B94C-A4E4-6B721F1586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FFEE09-C716-9248-931E-880A92E599B5}"/>
              </a:ext>
            </a:extLst>
          </p:cNvPr>
          <p:cNvSpPr>
            <a:spLocks noGrp="1"/>
          </p:cNvSpPr>
          <p:nvPr>
            <p:ph type="dt" sz="half" idx="10"/>
          </p:nvPr>
        </p:nvSpPr>
        <p:spPr/>
        <p:txBody>
          <a:bodyPr/>
          <a:lstStyle/>
          <a:p>
            <a:fld id="{120B41B7-AA94-9D4E-AE5D-B6E9B8429B0B}" type="datetimeFigureOut">
              <a:rPr lang="en-US"/>
              <a:t>4/24/2022</a:t>
            </a:fld>
            <a:endParaRPr lang="en-US"/>
          </a:p>
        </p:txBody>
      </p:sp>
      <p:sp>
        <p:nvSpPr>
          <p:cNvPr id="5" name="Footer Placeholder 4">
            <a:extLst>
              <a:ext uri="{FF2B5EF4-FFF2-40B4-BE49-F238E27FC236}">
                <a16:creationId xmlns:a16="http://schemas.microsoft.com/office/drawing/2014/main" id="{333E6DD8-75DA-284F-BAD8-BEC89E2E75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B48E79-97A0-734C-B86F-D5C2089986F3}"/>
              </a:ext>
            </a:extLst>
          </p:cNvPr>
          <p:cNvSpPr>
            <a:spLocks noGrp="1"/>
          </p:cNvSpPr>
          <p:nvPr>
            <p:ph type="sldNum" sz="quarter" idx="12"/>
          </p:nvPr>
        </p:nvSpPr>
        <p:spPr/>
        <p:txBody>
          <a:bodyPr/>
          <a:lstStyle/>
          <a:p>
            <a:fld id="{41EF26EF-93E2-E341-A669-3FAFE97740FD}" type="slidenum">
              <a:rPr lang="en-US"/>
              <a:t>‹#›</a:t>
            </a:fld>
            <a:endParaRPr lang="en-US"/>
          </a:p>
        </p:txBody>
      </p:sp>
    </p:spTree>
    <p:extLst>
      <p:ext uri="{BB962C8B-B14F-4D97-AF65-F5344CB8AC3E}">
        <p14:creationId xmlns:p14="http://schemas.microsoft.com/office/powerpoint/2010/main" val="1677016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0859D-C93C-1941-B1D5-C40B2DAF69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942D15-9D90-8C4F-9ADF-B23ECDE340C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7ABD2DC-62CA-1B41-A6BC-D100BB6C17A1}"/>
              </a:ext>
            </a:extLst>
          </p:cNvPr>
          <p:cNvSpPr>
            <a:spLocks noGrp="1"/>
          </p:cNvSpPr>
          <p:nvPr>
            <p:ph type="dt" sz="half" idx="10"/>
          </p:nvPr>
        </p:nvSpPr>
        <p:spPr/>
        <p:txBody>
          <a:bodyPr/>
          <a:lstStyle/>
          <a:p>
            <a:fld id="{120B41B7-AA94-9D4E-AE5D-B6E9B8429B0B}" type="datetimeFigureOut">
              <a:rPr lang="en-US"/>
              <a:t>4/24/2022</a:t>
            </a:fld>
            <a:endParaRPr lang="en-US"/>
          </a:p>
        </p:txBody>
      </p:sp>
      <p:sp>
        <p:nvSpPr>
          <p:cNvPr id="5" name="Footer Placeholder 4">
            <a:extLst>
              <a:ext uri="{FF2B5EF4-FFF2-40B4-BE49-F238E27FC236}">
                <a16:creationId xmlns:a16="http://schemas.microsoft.com/office/drawing/2014/main" id="{F54A64E0-9F34-3D4A-A971-63D2C502C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C49963-7E5E-E24E-8C08-DF50A6AE2227}"/>
              </a:ext>
            </a:extLst>
          </p:cNvPr>
          <p:cNvSpPr>
            <a:spLocks noGrp="1"/>
          </p:cNvSpPr>
          <p:nvPr>
            <p:ph type="sldNum" sz="quarter" idx="12"/>
          </p:nvPr>
        </p:nvSpPr>
        <p:spPr/>
        <p:txBody>
          <a:bodyPr/>
          <a:lstStyle/>
          <a:p>
            <a:fld id="{41EF26EF-93E2-E341-A669-3FAFE97740FD}" type="slidenum">
              <a:rPr lang="en-US"/>
              <a:t>‹#›</a:t>
            </a:fld>
            <a:endParaRPr lang="en-US"/>
          </a:p>
        </p:txBody>
      </p:sp>
    </p:spTree>
    <p:extLst>
      <p:ext uri="{BB962C8B-B14F-4D97-AF65-F5344CB8AC3E}">
        <p14:creationId xmlns:p14="http://schemas.microsoft.com/office/powerpoint/2010/main" val="2943825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360B5-EE35-6C46-89D1-DF5191AC94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7509DC-958E-CE42-806D-E7C58B2F6A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29D4BB-A4BE-8142-919D-BE2A7B5D0AF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52C616-1B0E-A741-9623-EE570954F0A9}"/>
              </a:ext>
            </a:extLst>
          </p:cNvPr>
          <p:cNvSpPr>
            <a:spLocks noGrp="1"/>
          </p:cNvSpPr>
          <p:nvPr>
            <p:ph type="dt" sz="half" idx="10"/>
          </p:nvPr>
        </p:nvSpPr>
        <p:spPr/>
        <p:txBody>
          <a:bodyPr/>
          <a:lstStyle/>
          <a:p>
            <a:fld id="{120B41B7-AA94-9D4E-AE5D-B6E9B8429B0B}" type="datetimeFigureOut">
              <a:rPr lang="en-US"/>
              <a:t>4/24/2022</a:t>
            </a:fld>
            <a:endParaRPr lang="en-US"/>
          </a:p>
        </p:txBody>
      </p:sp>
      <p:sp>
        <p:nvSpPr>
          <p:cNvPr id="6" name="Footer Placeholder 5">
            <a:extLst>
              <a:ext uri="{FF2B5EF4-FFF2-40B4-BE49-F238E27FC236}">
                <a16:creationId xmlns:a16="http://schemas.microsoft.com/office/drawing/2014/main" id="{565C3FE6-9621-F14E-94BC-EECED540C7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9837C1-5FE2-6543-809C-DFD5491EFB93}"/>
              </a:ext>
            </a:extLst>
          </p:cNvPr>
          <p:cNvSpPr>
            <a:spLocks noGrp="1"/>
          </p:cNvSpPr>
          <p:nvPr>
            <p:ph type="sldNum" sz="quarter" idx="12"/>
          </p:nvPr>
        </p:nvSpPr>
        <p:spPr/>
        <p:txBody>
          <a:bodyPr/>
          <a:lstStyle/>
          <a:p>
            <a:fld id="{41EF26EF-93E2-E341-A669-3FAFE97740FD}" type="slidenum">
              <a:rPr lang="en-US"/>
              <a:t>‹#›</a:t>
            </a:fld>
            <a:endParaRPr lang="en-US"/>
          </a:p>
        </p:txBody>
      </p:sp>
    </p:spTree>
    <p:extLst>
      <p:ext uri="{BB962C8B-B14F-4D97-AF65-F5344CB8AC3E}">
        <p14:creationId xmlns:p14="http://schemas.microsoft.com/office/powerpoint/2010/main" val="4141007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555E1-B7DB-1241-8BC6-75F48AEFA5C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082BD8-842F-D048-A274-D42564845C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5285DA-0839-EE4E-A076-74866A92321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1070E6-EAC2-774C-9273-B1C363A18B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B7D295-4B43-C44F-AC98-FE7AD07233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9F32A75-A309-0F42-AA60-6B30937DC80E}"/>
              </a:ext>
            </a:extLst>
          </p:cNvPr>
          <p:cNvSpPr>
            <a:spLocks noGrp="1"/>
          </p:cNvSpPr>
          <p:nvPr>
            <p:ph type="dt" sz="half" idx="10"/>
          </p:nvPr>
        </p:nvSpPr>
        <p:spPr/>
        <p:txBody>
          <a:bodyPr/>
          <a:lstStyle/>
          <a:p>
            <a:fld id="{120B41B7-AA94-9D4E-AE5D-B6E9B8429B0B}" type="datetimeFigureOut">
              <a:rPr lang="en-US"/>
              <a:t>4/24/2022</a:t>
            </a:fld>
            <a:endParaRPr lang="en-US"/>
          </a:p>
        </p:txBody>
      </p:sp>
      <p:sp>
        <p:nvSpPr>
          <p:cNvPr id="8" name="Footer Placeholder 7">
            <a:extLst>
              <a:ext uri="{FF2B5EF4-FFF2-40B4-BE49-F238E27FC236}">
                <a16:creationId xmlns:a16="http://schemas.microsoft.com/office/drawing/2014/main" id="{EED3AD23-BE10-E546-AAA2-5FE0BAA3FE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106B8D3-AAB4-0A46-B510-ADA902FC0DBE}"/>
              </a:ext>
            </a:extLst>
          </p:cNvPr>
          <p:cNvSpPr>
            <a:spLocks noGrp="1"/>
          </p:cNvSpPr>
          <p:nvPr>
            <p:ph type="sldNum" sz="quarter" idx="12"/>
          </p:nvPr>
        </p:nvSpPr>
        <p:spPr/>
        <p:txBody>
          <a:bodyPr/>
          <a:lstStyle/>
          <a:p>
            <a:fld id="{41EF26EF-93E2-E341-A669-3FAFE97740FD}" type="slidenum">
              <a:rPr lang="en-US"/>
              <a:t>‹#›</a:t>
            </a:fld>
            <a:endParaRPr lang="en-US"/>
          </a:p>
        </p:txBody>
      </p:sp>
    </p:spTree>
    <p:extLst>
      <p:ext uri="{BB962C8B-B14F-4D97-AF65-F5344CB8AC3E}">
        <p14:creationId xmlns:p14="http://schemas.microsoft.com/office/powerpoint/2010/main" val="3094521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0CAC8-113C-BA40-8108-9131F39A45A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94FEDB-39CD-C14C-A93C-9CFB05E3E01E}"/>
              </a:ext>
            </a:extLst>
          </p:cNvPr>
          <p:cNvSpPr>
            <a:spLocks noGrp="1"/>
          </p:cNvSpPr>
          <p:nvPr>
            <p:ph type="dt" sz="half" idx="10"/>
          </p:nvPr>
        </p:nvSpPr>
        <p:spPr/>
        <p:txBody>
          <a:bodyPr/>
          <a:lstStyle/>
          <a:p>
            <a:fld id="{120B41B7-AA94-9D4E-AE5D-B6E9B8429B0B}" type="datetimeFigureOut">
              <a:rPr lang="en-US"/>
              <a:t>4/24/2022</a:t>
            </a:fld>
            <a:endParaRPr lang="en-US"/>
          </a:p>
        </p:txBody>
      </p:sp>
      <p:sp>
        <p:nvSpPr>
          <p:cNvPr id="4" name="Footer Placeholder 3">
            <a:extLst>
              <a:ext uri="{FF2B5EF4-FFF2-40B4-BE49-F238E27FC236}">
                <a16:creationId xmlns:a16="http://schemas.microsoft.com/office/drawing/2014/main" id="{4FA23BE4-21A8-B644-B2B4-2AFC5EEA71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3B707D-DC93-6549-B5CD-2A9884664C33}"/>
              </a:ext>
            </a:extLst>
          </p:cNvPr>
          <p:cNvSpPr>
            <a:spLocks noGrp="1"/>
          </p:cNvSpPr>
          <p:nvPr>
            <p:ph type="sldNum" sz="quarter" idx="12"/>
          </p:nvPr>
        </p:nvSpPr>
        <p:spPr/>
        <p:txBody>
          <a:bodyPr/>
          <a:lstStyle/>
          <a:p>
            <a:fld id="{41EF26EF-93E2-E341-A669-3FAFE97740FD}" type="slidenum">
              <a:rPr lang="en-US"/>
              <a:t>‹#›</a:t>
            </a:fld>
            <a:endParaRPr lang="en-US"/>
          </a:p>
        </p:txBody>
      </p:sp>
    </p:spTree>
    <p:extLst>
      <p:ext uri="{BB962C8B-B14F-4D97-AF65-F5344CB8AC3E}">
        <p14:creationId xmlns:p14="http://schemas.microsoft.com/office/powerpoint/2010/main" val="3078988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4F2FEB6-6F7E-F44A-8091-B26CDEABD0C6}"/>
              </a:ext>
            </a:extLst>
          </p:cNvPr>
          <p:cNvSpPr>
            <a:spLocks noGrp="1"/>
          </p:cNvSpPr>
          <p:nvPr>
            <p:ph type="dt" sz="half" idx="10"/>
          </p:nvPr>
        </p:nvSpPr>
        <p:spPr/>
        <p:txBody>
          <a:bodyPr/>
          <a:lstStyle/>
          <a:p>
            <a:fld id="{120B41B7-AA94-9D4E-AE5D-B6E9B8429B0B}" type="datetimeFigureOut">
              <a:rPr lang="en-US"/>
              <a:t>4/24/2022</a:t>
            </a:fld>
            <a:endParaRPr lang="en-US"/>
          </a:p>
        </p:txBody>
      </p:sp>
      <p:sp>
        <p:nvSpPr>
          <p:cNvPr id="3" name="Footer Placeholder 2">
            <a:extLst>
              <a:ext uri="{FF2B5EF4-FFF2-40B4-BE49-F238E27FC236}">
                <a16:creationId xmlns:a16="http://schemas.microsoft.com/office/drawing/2014/main" id="{4B00F4A4-E198-0446-B154-D64AE1B0D59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319D8B-6477-EE4A-ACE5-21D069C593B3}"/>
              </a:ext>
            </a:extLst>
          </p:cNvPr>
          <p:cNvSpPr>
            <a:spLocks noGrp="1"/>
          </p:cNvSpPr>
          <p:nvPr>
            <p:ph type="sldNum" sz="quarter" idx="12"/>
          </p:nvPr>
        </p:nvSpPr>
        <p:spPr/>
        <p:txBody>
          <a:bodyPr/>
          <a:lstStyle/>
          <a:p>
            <a:fld id="{41EF26EF-93E2-E341-A669-3FAFE97740FD}" type="slidenum">
              <a:rPr lang="en-US"/>
              <a:t>‹#›</a:t>
            </a:fld>
            <a:endParaRPr lang="en-US"/>
          </a:p>
        </p:txBody>
      </p:sp>
    </p:spTree>
    <p:extLst>
      <p:ext uri="{BB962C8B-B14F-4D97-AF65-F5344CB8AC3E}">
        <p14:creationId xmlns:p14="http://schemas.microsoft.com/office/powerpoint/2010/main" val="1846868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B40D9-5198-DB4B-9D2F-618D5A7243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547A79-BAB7-3F48-9274-4D3AB993AE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DCB8CB-BE61-1E47-BA71-C38A7E3999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35C1086-1AB7-5247-ABD0-58CCE7907BC0}"/>
              </a:ext>
            </a:extLst>
          </p:cNvPr>
          <p:cNvSpPr>
            <a:spLocks noGrp="1"/>
          </p:cNvSpPr>
          <p:nvPr>
            <p:ph type="dt" sz="half" idx="10"/>
          </p:nvPr>
        </p:nvSpPr>
        <p:spPr/>
        <p:txBody>
          <a:bodyPr/>
          <a:lstStyle/>
          <a:p>
            <a:fld id="{120B41B7-AA94-9D4E-AE5D-B6E9B8429B0B}" type="datetimeFigureOut">
              <a:rPr lang="en-US"/>
              <a:t>4/24/2022</a:t>
            </a:fld>
            <a:endParaRPr lang="en-US"/>
          </a:p>
        </p:txBody>
      </p:sp>
      <p:sp>
        <p:nvSpPr>
          <p:cNvPr id="6" name="Footer Placeholder 5">
            <a:extLst>
              <a:ext uri="{FF2B5EF4-FFF2-40B4-BE49-F238E27FC236}">
                <a16:creationId xmlns:a16="http://schemas.microsoft.com/office/drawing/2014/main" id="{BF1B24A1-ADB7-B04D-A1B1-0FD0D82160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E3A623-50F1-BB4A-A617-E4B12A192CDB}"/>
              </a:ext>
            </a:extLst>
          </p:cNvPr>
          <p:cNvSpPr>
            <a:spLocks noGrp="1"/>
          </p:cNvSpPr>
          <p:nvPr>
            <p:ph type="sldNum" sz="quarter" idx="12"/>
          </p:nvPr>
        </p:nvSpPr>
        <p:spPr/>
        <p:txBody>
          <a:bodyPr/>
          <a:lstStyle/>
          <a:p>
            <a:fld id="{41EF26EF-93E2-E341-A669-3FAFE97740FD}" type="slidenum">
              <a:rPr lang="en-US"/>
              <a:t>‹#›</a:t>
            </a:fld>
            <a:endParaRPr lang="en-US"/>
          </a:p>
        </p:txBody>
      </p:sp>
    </p:spTree>
    <p:extLst>
      <p:ext uri="{BB962C8B-B14F-4D97-AF65-F5344CB8AC3E}">
        <p14:creationId xmlns:p14="http://schemas.microsoft.com/office/powerpoint/2010/main" val="323190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6F936-9225-9347-A25D-64110B8FBA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FEEAE0-2F99-ED47-AE29-4114ADAF27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630943-9C32-394A-A497-B0FDD36F1F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385DA2-0319-A543-B728-C0BE7AC42F93}"/>
              </a:ext>
            </a:extLst>
          </p:cNvPr>
          <p:cNvSpPr>
            <a:spLocks noGrp="1"/>
          </p:cNvSpPr>
          <p:nvPr>
            <p:ph type="dt" sz="half" idx="10"/>
          </p:nvPr>
        </p:nvSpPr>
        <p:spPr/>
        <p:txBody>
          <a:bodyPr/>
          <a:lstStyle/>
          <a:p>
            <a:fld id="{120B41B7-AA94-9D4E-AE5D-B6E9B8429B0B}" type="datetimeFigureOut">
              <a:rPr lang="en-US"/>
              <a:t>4/24/2022</a:t>
            </a:fld>
            <a:endParaRPr lang="en-US"/>
          </a:p>
        </p:txBody>
      </p:sp>
      <p:sp>
        <p:nvSpPr>
          <p:cNvPr id="6" name="Footer Placeholder 5">
            <a:extLst>
              <a:ext uri="{FF2B5EF4-FFF2-40B4-BE49-F238E27FC236}">
                <a16:creationId xmlns:a16="http://schemas.microsoft.com/office/drawing/2014/main" id="{A0CEED73-353A-8547-9370-DF7BF09E13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568860-40F3-6B49-8DD9-B6DFEB0DF942}"/>
              </a:ext>
            </a:extLst>
          </p:cNvPr>
          <p:cNvSpPr>
            <a:spLocks noGrp="1"/>
          </p:cNvSpPr>
          <p:nvPr>
            <p:ph type="sldNum" sz="quarter" idx="12"/>
          </p:nvPr>
        </p:nvSpPr>
        <p:spPr/>
        <p:txBody>
          <a:bodyPr/>
          <a:lstStyle/>
          <a:p>
            <a:fld id="{41EF26EF-93E2-E341-A669-3FAFE97740FD}" type="slidenum">
              <a:rPr lang="en-US"/>
              <a:t>‹#›</a:t>
            </a:fld>
            <a:endParaRPr lang="en-US"/>
          </a:p>
        </p:txBody>
      </p:sp>
    </p:spTree>
    <p:extLst>
      <p:ext uri="{BB962C8B-B14F-4D97-AF65-F5344CB8AC3E}">
        <p14:creationId xmlns:p14="http://schemas.microsoft.com/office/powerpoint/2010/main" val="417050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EA338-55E4-E748-A745-4A420161306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CEE4E2-81AE-B84A-9AA5-4624D2781A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C47420-2382-DB42-9FE4-BD75B343AFAC}"/>
              </a:ext>
            </a:extLst>
          </p:cNvPr>
          <p:cNvSpPr>
            <a:spLocks noGrp="1"/>
          </p:cNvSpPr>
          <p:nvPr>
            <p:ph type="dt" sz="half" idx="10"/>
          </p:nvPr>
        </p:nvSpPr>
        <p:spPr/>
        <p:txBody>
          <a:bodyPr/>
          <a:lstStyle/>
          <a:p>
            <a:fld id="{120B41B7-AA94-9D4E-AE5D-B6E9B8429B0B}" type="datetimeFigureOut">
              <a:rPr lang="en-US"/>
              <a:t>4/24/2022</a:t>
            </a:fld>
            <a:endParaRPr lang="en-US"/>
          </a:p>
        </p:txBody>
      </p:sp>
      <p:sp>
        <p:nvSpPr>
          <p:cNvPr id="5" name="Footer Placeholder 4">
            <a:extLst>
              <a:ext uri="{FF2B5EF4-FFF2-40B4-BE49-F238E27FC236}">
                <a16:creationId xmlns:a16="http://schemas.microsoft.com/office/drawing/2014/main" id="{45890DE0-0B41-0B4E-8223-3B983B5BE9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461531-EEE6-EB43-B9CF-D5CAAD34D52B}"/>
              </a:ext>
            </a:extLst>
          </p:cNvPr>
          <p:cNvSpPr>
            <a:spLocks noGrp="1"/>
          </p:cNvSpPr>
          <p:nvPr>
            <p:ph type="sldNum" sz="quarter" idx="12"/>
          </p:nvPr>
        </p:nvSpPr>
        <p:spPr/>
        <p:txBody>
          <a:bodyPr/>
          <a:lstStyle/>
          <a:p>
            <a:fld id="{41EF26EF-93E2-E341-A669-3FAFE97740FD}" type="slidenum">
              <a:rPr lang="en-US"/>
              <a:t>‹#›</a:t>
            </a:fld>
            <a:endParaRPr lang="en-US"/>
          </a:p>
        </p:txBody>
      </p:sp>
    </p:spTree>
    <p:extLst>
      <p:ext uri="{BB962C8B-B14F-4D97-AF65-F5344CB8AC3E}">
        <p14:creationId xmlns:p14="http://schemas.microsoft.com/office/powerpoint/2010/main" val="2841000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0C707E-92A6-8745-AD75-46254E1D1B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6C27893-A485-414B-B1ED-37673EAFFF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68EF9E-22FA-8444-BD8E-72EC8FBE9D9A}"/>
              </a:ext>
            </a:extLst>
          </p:cNvPr>
          <p:cNvSpPr>
            <a:spLocks noGrp="1"/>
          </p:cNvSpPr>
          <p:nvPr>
            <p:ph type="dt" sz="half" idx="10"/>
          </p:nvPr>
        </p:nvSpPr>
        <p:spPr/>
        <p:txBody>
          <a:bodyPr/>
          <a:lstStyle/>
          <a:p>
            <a:fld id="{120B41B7-AA94-9D4E-AE5D-B6E9B8429B0B}" type="datetimeFigureOut">
              <a:rPr lang="en-US"/>
              <a:t>4/24/2022</a:t>
            </a:fld>
            <a:endParaRPr lang="en-US"/>
          </a:p>
        </p:txBody>
      </p:sp>
      <p:sp>
        <p:nvSpPr>
          <p:cNvPr id="5" name="Footer Placeholder 4">
            <a:extLst>
              <a:ext uri="{FF2B5EF4-FFF2-40B4-BE49-F238E27FC236}">
                <a16:creationId xmlns:a16="http://schemas.microsoft.com/office/drawing/2014/main" id="{F4802793-AFC9-984C-9831-5E02A7827F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3C9306-2DE2-A94B-BEE2-1A4F1C1B5B13}"/>
              </a:ext>
            </a:extLst>
          </p:cNvPr>
          <p:cNvSpPr>
            <a:spLocks noGrp="1"/>
          </p:cNvSpPr>
          <p:nvPr>
            <p:ph type="sldNum" sz="quarter" idx="12"/>
          </p:nvPr>
        </p:nvSpPr>
        <p:spPr/>
        <p:txBody>
          <a:bodyPr/>
          <a:lstStyle/>
          <a:p>
            <a:fld id="{41EF26EF-93E2-E341-A669-3FAFE97740FD}" type="slidenum">
              <a:rPr lang="en-US"/>
              <a:t>‹#›</a:t>
            </a:fld>
            <a:endParaRPr lang="en-US"/>
          </a:p>
        </p:txBody>
      </p:sp>
    </p:spTree>
    <p:extLst>
      <p:ext uri="{BB962C8B-B14F-4D97-AF65-F5344CB8AC3E}">
        <p14:creationId xmlns:p14="http://schemas.microsoft.com/office/powerpoint/2010/main" val="2289866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107A6A-EF21-454B-AC80-EF48B2619C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81B067F-1F95-544C-8A06-67B2B9EE23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53D816-E0DA-EF49-8AB0-BBCCE8B17C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0B41B7-AA94-9D4E-AE5D-B6E9B8429B0B}" type="datetimeFigureOut">
              <a:rPr lang="en-US"/>
              <a:t>4/24/2022</a:t>
            </a:fld>
            <a:endParaRPr lang="en-US"/>
          </a:p>
        </p:txBody>
      </p:sp>
      <p:sp>
        <p:nvSpPr>
          <p:cNvPr id="5" name="Footer Placeholder 4">
            <a:extLst>
              <a:ext uri="{FF2B5EF4-FFF2-40B4-BE49-F238E27FC236}">
                <a16:creationId xmlns:a16="http://schemas.microsoft.com/office/drawing/2014/main" id="{2471046F-810B-D743-BE1D-9AEAFA2FD5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0B20D94-BE6B-4A40-9206-6405A07E0D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EF26EF-93E2-E341-A669-3FAFE97740FD}" type="slidenum">
              <a:rPr lang="en-US"/>
              <a:t>‹#›</a:t>
            </a:fld>
            <a:endParaRPr lang="en-US"/>
          </a:p>
        </p:txBody>
      </p:sp>
    </p:spTree>
    <p:extLst>
      <p:ext uri="{BB962C8B-B14F-4D97-AF65-F5344CB8AC3E}">
        <p14:creationId xmlns:p14="http://schemas.microsoft.com/office/powerpoint/2010/main" val="3652812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3B8C8-54B5-E741-BA94-8E434970C174}"/>
              </a:ext>
            </a:extLst>
          </p:cNvPr>
          <p:cNvSpPr>
            <a:spLocks noGrp="1"/>
          </p:cNvSpPr>
          <p:nvPr>
            <p:ph type="title"/>
          </p:nvPr>
        </p:nvSpPr>
        <p:spPr/>
        <p:txBody>
          <a:bodyPr/>
          <a:lstStyle/>
          <a:p>
            <a:r>
              <a:rPr lang="en-IN" b="1"/>
              <a:t>बी.ए. सेकंड सेमेस्टर</a:t>
            </a:r>
            <a:endParaRPr lang="en-US" b="1"/>
          </a:p>
        </p:txBody>
      </p:sp>
      <p:sp>
        <p:nvSpPr>
          <p:cNvPr id="3" name="Content Placeholder 2">
            <a:extLst>
              <a:ext uri="{FF2B5EF4-FFF2-40B4-BE49-F238E27FC236}">
                <a16:creationId xmlns:a16="http://schemas.microsoft.com/office/drawing/2014/main" id="{6C74F109-DE9C-664C-B962-3176D9882AD8}"/>
              </a:ext>
            </a:extLst>
          </p:cNvPr>
          <p:cNvSpPr>
            <a:spLocks noGrp="1"/>
          </p:cNvSpPr>
          <p:nvPr>
            <p:ph idx="1"/>
          </p:nvPr>
        </p:nvSpPr>
        <p:spPr/>
        <p:txBody>
          <a:bodyPr>
            <a:normAutofit/>
          </a:bodyPr>
          <a:lstStyle/>
          <a:p>
            <a:pPr marL="0" indent="0">
              <a:buNone/>
            </a:pPr>
            <a:r>
              <a:rPr lang="en-IN" sz="3600" b="1">
                <a:solidFill>
                  <a:srgbClr val="FF0000"/>
                </a:solidFill>
              </a:rPr>
              <a:t>राजनीति विज्ञान</a:t>
            </a:r>
            <a:endParaRPr lang="en-US" sz="3600" b="1">
              <a:solidFill>
                <a:srgbClr val="FF0000"/>
              </a:solidFill>
            </a:endParaRPr>
          </a:p>
        </p:txBody>
      </p:sp>
    </p:spTree>
    <p:extLst>
      <p:ext uri="{BB962C8B-B14F-4D97-AF65-F5344CB8AC3E}">
        <p14:creationId xmlns:p14="http://schemas.microsoft.com/office/powerpoint/2010/main" val="3624020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FA60D-12CD-3B48-A46B-00E835DE280B}"/>
              </a:ext>
            </a:extLst>
          </p:cNvPr>
          <p:cNvSpPr>
            <a:spLocks noGrp="1"/>
          </p:cNvSpPr>
          <p:nvPr>
            <p:ph type="ctrTitle"/>
          </p:nvPr>
        </p:nvSpPr>
        <p:spPr/>
        <p:txBody>
          <a:bodyPr/>
          <a:lstStyle/>
          <a:p>
            <a:r>
              <a:rPr lang="en-IN" b="1">
                <a:solidFill>
                  <a:srgbClr val="002060"/>
                </a:solidFill>
              </a:rPr>
              <a:t>परंपरागत अध्ययन पद्धतियां</a:t>
            </a:r>
            <a:endParaRPr lang="en-US" b="1">
              <a:solidFill>
                <a:srgbClr val="002060"/>
              </a:solidFill>
            </a:endParaRPr>
          </a:p>
        </p:txBody>
      </p:sp>
      <p:sp>
        <p:nvSpPr>
          <p:cNvPr id="3" name="Subtitle 2">
            <a:extLst>
              <a:ext uri="{FF2B5EF4-FFF2-40B4-BE49-F238E27FC236}">
                <a16:creationId xmlns:a16="http://schemas.microsoft.com/office/drawing/2014/main" id="{F8C97919-CF0F-A046-84E2-DAEE897890AC}"/>
              </a:ext>
            </a:extLst>
          </p:cNvPr>
          <p:cNvSpPr>
            <a:spLocks noGrp="1"/>
          </p:cNvSpPr>
          <p:nvPr>
            <p:ph type="subTitle" idx="1"/>
          </p:nvPr>
        </p:nvSpPr>
        <p:spPr/>
        <p:txBody>
          <a:bodyPr>
            <a:normAutofit fontScale="55000" lnSpcReduction="20000"/>
          </a:bodyPr>
          <a:lstStyle/>
          <a:p>
            <a:pPr marL="514350" indent="-514350">
              <a:buFont typeface="+mj-lt"/>
              <a:buAutoNum type="arabicPeriod"/>
            </a:pPr>
            <a:r>
              <a:rPr lang="en-IN" sz="3200">
                <a:solidFill>
                  <a:srgbClr val="7030A0"/>
                </a:solidFill>
              </a:rPr>
              <a:t>पर्यवेक्षण आत्मक पद्धति</a:t>
            </a:r>
          </a:p>
          <a:p>
            <a:pPr marL="514350" indent="-514350">
              <a:buFont typeface="+mj-lt"/>
              <a:buAutoNum type="arabicPeriod"/>
            </a:pPr>
            <a:r>
              <a:rPr lang="en-IN" sz="3200">
                <a:solidFill>
                  <a:srgbClr val="7030A0"/>
                </a:solidFill>
              </a:rPr>
              <a:t>ऐतिहासिक पद्धति</a:t>
            </a:r>
          </a:p>
          <a:p>
            <a:pPr marL="514350" indent="-514350">
              <a:buFont typeface="+mj-lt"/>
              <a:buAutoNum type="arabicPeriod"/>
            </a:pPr>
            <a:r>
              <a:rPr lang="en-IN" sz="3200">
                <a:solidFill>
                  <a:srgbClr val="7030A0"/>
                </a:solidFill>
              </a:rPr>
              <a:t>गुणात्मक पद्धति</a:t>
            </a:r>
          </a:p>
          <a:p>
            <a:pPr marL="514350" indent="-514350">
              <a:buFont typeface="+mj-lt"/>
              <a:buAutoNum type="arabicPeriod"/>
            </a:pPr>
            <a:r>
              <a:rPr lang="en-IN" sz="3200">
                <a:solidFill>
                  <a:srgbClr val="7030A0"/>
                </a:solidFill>
              </a:rPr>
              <a:t>प्रयोगात्मक पद्धति</a:t>
            </a:r>
          </a:p>
          <a:p>
            <a:pPr marL="514350" indent="-514350">
              <a:buFont typeface="+mj-lt"/>
              <a:buAutoNum type="arabicPeriod"/>
            </a:pPr>
            <a:r>
              <a:rPr lang="en-IN" sz="3200">
                <a:solidFill>
                  <a:srgbClr val="7030A0"/>
                </a:solidFill>
              </a:rPr>
              <a:t>दार्शनिक पद्धति</a:t>
            </a:r>
            <a:endParaRPr lang="en-US" sz="3200">
              <a:solidFill>
                <a:srgbClr val="7030A0"/>
              </a:solidFill>
            </a:endParaRPr>
          </a:p>
        </p:txBody>
      </p:sp>
    </p:spTree>
    <p:extLst>
      <p:ext uri="{BB962C8B-B14F-4D97-AF65-F5344CB8AC3E}">
        <p14:creationId xmlns:p14="http://schemas.microsoft.com/office/powerpoint/2010/main" val="26121772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34332-5DCF-BB43-8275-88093522CEF4}"/>
              </a:ext>
            </a:extLst>
          </p:cNvPr>
          <p:cNvSpPr>
            <a:spLocks noGrp="1"/>
          </p:cNvSpPr>
          <p:nvPr>
            <p:ph type="title"/>
          </p:nvPr>
        </p:nvSpPr>
        <p:spPr/>
        <p:txBody>
          <a:bodyPr>
            <a:normAutofit/>
          </a:bodyPr>
          <a:lstStyle/>
          <a:p>
            <a:r>
              <a:rPr lang="en-IN" sz="4000" b="1">
                <a:solidFill>
                  <a:srgbClr val="FF0000"/>
                </a:solidFill>
              </a:rPr>
              <a:t>पर्यवेक्षणआत्मक पद्धति</a:t>
            </a:r>
            <a:endParaRPr lang="en-US" sz="4000" b="1">
              <a:solidFill>
                <a:srgbClr val="FF0000"/>
              </a:solidFill>
            </a:endParaRPr>
          </a:p>
        </p:txBody>
      </p:sp>
      <p:sp>
        <p:nvSpPr>
          <p:cNvPr id="3" name="Content Placeholder 2">
            <a:extLst>
              <a:ext uri="{FF2B5EF4-FFF2-40B4-BE49-F238E27FC236}">
                <a16:creationId xmlns:a16="http://schemas.microsoft.com/office/drawing/2014/main" id="{480FE219-2A2D-8246-BE02-869CEF1171EF}"/>
              </a:ext>
            </a:extLst>
          </p:cNvPr>
          <p:cNvSpPr>
            <a:spLocks noGrp="1"/>
          </p:cNvSpPr>
          <p:nvPr>
            <p:ph idx="1"/>
          </p:nvPr>
        </p:nvSpPr>
        <p:spPr/>
        <p:txBody>
          <a:bodyPr>
            <a:normAutofit/>
          </a:bodyPr>
          <a:lstStyle/>
          <a:p>
            <a:pPr marL="0" indent="0">
              <a:buNone/>
            </a:pPr>
            <a:r>
              <a:rPr lang="en-IN" sz="3200" b="1">
                <a:solidFill>
                  <a:srgbClr val="00B050"/>
                </a:solidFill>
              </a:rPr>
              <a:t>जेम्स ब्राइस</a:t>
            </a:r>
            <a:r>
              <a:rPr lang="en-IN" sz="3200" b="1"/>
              <a:t> ने इस पद्धति का प्रयोगअमेरिकन संघ तथा</a:t>
            </a:r>
            <a:r>
              <a:rPr lang="en-IN" sz="3200"/>
              <a:t> आधुनिक प्रजातंत्र नामक महान ग्रंथ की रचना की</a:t>
            </a:r>
          </a:p>
          <a:p>
            <a:pPr marL="0" indent="0">
              <a:buNone/>
            </a:pPr>
            <a:r>
              <a:rPr lang="en-IN" sz="3200" b="1">
                <a:solidFill>
                  <a:srgbClr val="FF0000"/>
                </a:solidFill>
              </a:rPr>
              <a:t>जॉन गंधार </a:t>
            </a:r>
            <a:r>
              <a:rPr lang="en-IN" sz="3200" b="1">
                <a:solidFill>
                  <a:srgbClr val="00B050"/>
                </a:solidFill>
              </a:rPr>
              <a:t>ने एशिया अफ्रीका और यूरोप के विभिन्न देशों का भ्रमण कर इनसाइड एशिया, इनसाइड अफ्रीका, इनसाइड यूरोप नामक पुस्तक की रचना की</a:t>
            </a:r>
            <a:endParaRPr lang="en-US" sz="3200" b="1">
              <a:solidFill>
                <a:srgbClr val="00B050"/>
              </a:solidFill>
            </a:endParaRPr>
          </a:p>
        </p:txBody>
      </p:sp>
    </p:spTree>
    <p:extLst>
      <p:ext uri="{BB962C8B-B14F-4D97-AF65-F5344CB8AC3E}">
        <p14:creationId xmlns:p14="http://schemas.microsoft.com/office/powerpoint/2010/main" val="2306845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6D398-8541-BA44-898A-EB0A6CB3F3DE}"/>
              </a:ext>
            </a:extLst>
          </p:cNvPr>
          <p:cNvSpPr>
            <a:spLocks noGrp="1"/>
          </p:cNvSpPr>
          <p:nvPr>
            <p:ph type="title"/>
          </p:nvPr>
        </p:nvSpPr>
        <p:spPr/>
        <p:txBody>
          <a:bodyPr/>
          <a:lstStyle/>
          <a:p>
            <a:r>
              <a:rPr lang="en-IN"/>
              <a:t>ऐतिहासिक पद्धति</a:t>
            </a:r>
            <a:endParaRPr lang="en-US"/>
          </a:p>
        </p:txBody>
      </p:sp>
      <p:sp>
        <p:nvSpPr>
          <p:cNvPr id="3" name="Content Placeholder 2">
            <a:extLst>
              <a:ext uri="{FF2B5EF4-FFF2-40B4-BE49-F238E27FC236}">
                <a16:creationId xmlns:a16="http://schemas.microsoft.com/office/drawing/2014/main" id="{BE5FF93E-D796-6740-866B-C4B7F1DE4785}"/>
              </a:ext>
            </a:extLst>
          </p:cNvPr>
          <p:cNvSpPr>
            <a:spLocks noGrp="1"/>
          </p:cNvSpPr>
          <p:nvPr>
            <p:ph idx="1"/>
          </p:nvPr>
        </p:nvSpPr>
        <p:spPr/>
        <p:txBody>
          <a:bodyPr/>
          <a:lstStyle/>
          <a:p>
            <a:pPr marL="0" indent="0">
              <a:buNone/>
            </a:pPr>
            <a:r>
              <a:rPr lang="en-IN" b="1">
                <a:solidFill>
                  <a:srgbClr val="00B050"/>
                </a:solidFill>
              </a:rPr>
              <a:t> राजनीति विज्ञान में राज्य के भूत वर्तमान तथा भविष्य का अध्ययन किया जाता है ऐतिहासिक पद्धति द्वारा हम राज्य की उनकी संस्थाओं के भूत कालीन स्वरूप का अध्ययन कर के वर्तमान स्वरूप का ज्ञान प्राप्त करते हैं</a:t>
            </a:r>
          </a:p>
          <a:p>
            <a:pPr marL="0" indent="0">
              <a:buNone/>
            </a:pPr>
            <a:endParaRPr lang="en-IN" b="1">
              <a:solidFill>
                <a:srgbClr val="002060"/>
              </a:solidFill>
            </a:endParaRPr>
          </a:p>
          <a:p>
            <a:pPr marL="0" indent="0">
              <a:buNone/>
            </a:pPr>
            <a:r>
              <a:rPr lang="en-IN" b="1">
                <a:solidFill>
                  <a:srgbClr val="002060"/>
                </a:solidFill>
              </a:rPr>
              <a:t>गिलक्रिस्ट के शब्दों में  </a:t>
            </a:r>
            <a:r>
              <a:rPr lang="en-IN">
                <a:solidFill>
                  <a:srgbClr val="00B050"/>
                </a:solidFill>
              </a:rPr>
              <a:t>इतिहास ना केवल संस्थाओं की व्याख्या करता है वरन यह भविष्य के पथ प्रदर्शन हेतु निष्कर्ष प्राप्त करने में भी सहायक होता है यह दूरी है जिसके चारों ओर राजनीति विज्ञान की अमानत तमक तथा निर्माण आत्मक दोनों ही प्रक्रिया में कार्य करती हैं</a:t>
            </a:r>
            <a:endParaRPr lang="en-US" b="1">
              <a:solidFill>
                <a:srgbClr val="00B050"/>
              </a:solidFill>
            </a:endParaRPr>
          </a:p>
        </p:txBody>
      </p:sp>
    </p:spTree>
    <p:extLst>
      <p:ext uri="{BB962C8B-B14F-4D97-AF65-F5344CB8AC3E}">
        <p14:creationId xmlns:p14="http://schemas.microsoft.com/office/powerpoint/2010/main" val="2248914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EBC2C-9D12-5441-A1DE-8022C45F5F9F}"/>
              </a:ext>
            </a:extLst>
          </p:cNvPr>
          <p:cNvSpPr>
            <a:spLocks noGrp="1"/>
          </p:cNvSpPr>
          <p:nvPr>
            <p:ph type="title"/>
          </p:nvPr>
        </p:nvSpPr>
        <p:spPr/>
        <p:txBody>
          <a:bodyPr/>
          <a:lstStyle/>
          <a:p>
            <a:r>
              <a:rPr lang="en-IN">
                <a:solidFill>
                  <a:srgbClr val="002060"/>
                </a:solidFill>
              </a:rPr>
              <a:t>तुलनात्मक पद्धति</a:t>
            </a:r>
            <a:endParaRPr lang="en-US">
              <a:solidFill>
                <a:srgbClr val="002060"/>
              </a:solidFill>
            </a:endParaRPr>
          </a:p>
        </p:txBody>
      </p:sp>
      <p:sp>
        <p:nvSpPr>
          <p:cNvPr id="3" name="Content Placeholder 2">
            <a:extLst>
              <a:ext uri="{FF2B5EF4-FFF2-40B4-BE49-F238E27FC236}">
                <a16:creationId xmlns:a16="http://schemas.microsoft.com/office/drawing/2014/main" id="{050AB2AC-9E39-684C-9EA0-C970722E2CBF}"/>
              </a:ext>
            </a:extLst>
          </p:cNvPr>
          <p:cNvSpPr>
            <a:spLocks noGrp="1"/>
          </p:cNvSpPr>
          <p:nvPr>
            <p:ph idx="1"/>
          </p:nvPr>
        </p:nvSpPr>
        <p:spPr/>
        <p:txBody>
          <a:bodyPr>
            <a:normAutofit fontScale="92500" lnSpcReduction="20000"/>
          </a:bodyPr>
          <a:lstStyle/>
          <a:p>
            <a:r>
              <a:rPr lang="en-IN" sz="3200">
                <a:solidFill>
                  <a:srgbClr val="00B050"/>
                </a:solidFill>
              </a:rPr>
              <a:t>तुलनात्मक पद्धति के अंतर्गत अध्ययन करता विभिन्न राज्यों उनके संगठन उनकी नीतियां एवं कार्यकलापों का तुलनात्मक अध्ययन करके सामान्य राजनीति सिद्धांत का प्रतिपादन करता है यह पद्धति ऐतिहासिक पद्धति की पूरक है</a:t>
            </a:r>
          </a:p>
          <a:p>
            <a:endParaRPr lang="en-IN" sz="3200">
              <a:solidFill>
                <a:srgbClr val="00B050"/>
              </a:solidFill>
            </a:endParaRPr>
          </a:p>
          <a:p>
            <a:pPr marL="0" indent="0">
              <a:buNone/>
            </a:pPr>
            <a:r>
              <a:rPr lang="en-IN" sz="3200">
                <a:solidFill>
                  <a:srgbClr val="00B050"/>
                </a:solidFill>
              </a:rPr>
              <a:t>अरस्तु ने 158 संविधान ओं का तुलनात्मक अध्ययन कर क्रांति के कारणों का पता लगाया तथा सर्व सर्वोत्तम विधान के संबंध में अपने निष्कर्ष प्रस्तुत किए मानते क्यों ने फ्रांसीसी संविधान से ब्रिटिश संविधान की तुलना करते हुए शक्ति पृथक्करण के सिद्धांत की रचना की थी इसके अतिरिक्त सर हेनरी डॉक्टर हरमन फाइनल आदि विद्वानों ने पद्धति का सफलतापूर्वक प्रयोग किया</a:t>
            </a:r>
          </a:p>
          <a:p>
            <a:pPr marL="0" indent="0">
              <a:buNone/>
            </a:pPr>
            <a:endParaRPr lang="en-IN" sz="3200">
              <a:solidFill>
                <a:srgbClr val="00B050"/>
              </a:solidFill>
            </a:endParaRPr>
          </a:p>
          <a:p>
            <a:pPr marL="0" indent="0">
              <a:buNone/>
            </a:pPr>
            <a:endParaRPr lang="en-IN" sz="3200" b="1">
              <a:solidFill>
                <a:srgbClr val="002060"/>
              </a:solidFill>
            </a:endParaRPr>
          </a:p>
          <a:p>
            <a:endParaRPr lang="en-US" sz="3200" b="1">
              <a:solidFill>
                <a:srgbClr val="002060"/>
              </a:solidFill>
            </a:endParaRPr>
          </a:p>
        </p:txBody>
      </p:sp>
    </p:spTree>
    <p:extLst>
      <p:ext uri="{BB962C8B-B14F-4D97-AF65-F5344CB8AC3E}">
        <p14:creationId xmlns:p14="http://schemas.microsoft.com/office/powerpoint/2010/main" val="1873258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F7275-396D-F14C-948D-7B8FED7DBFD6}"/>
              </a:ext>
            </a:extLst>
          </p:cNvPr>
          <p:cNvSpPr>
            <a:spLocks noGrp="1"/>
          </p:cNvSpPr>
          <p:nvPr>
            <p:ph type="title"/>
          </p:nvPr>
        </p:nvSpPr>
        <p:spPr/>
        <p:txBody>
          <a:bodyPr/>
          <a:lstStyle/>
          <a:p>
            <a:r>
              <a:rPr lang="en-IN">
                <a:solidFill>
                  <a:srgbClr val="002060"/>
                </a:solidFill>
              </a:rPr>
              <a:t>प्रयोगात्मक पद्धति</a:t>
            </a:r>
            <a:endParaRPr lang="en-US">
              <a:solidFill>
                <a:srgbClr val="002060"/>
              </a:solidFill>
            </a:endParaRPr>
          </a:p>
        </p:txBody>
      </p:sp>
      <p:sp>
        <p:nvSpPr>
          <p:cNvPr id="4" name="Content Placeholder 3">
            <a:extLst>
              <a:ext uri="{FF2B5EF4-FFF2-40B4-BE49-F238E27FC236}">
                <a16:creationId xmlns:a16="http://schemas.microsoft.com/office/drawing/2014/main" id="{65829FE4-8A85-144C-9A96-7C4FCCD7D198}"/>
              </a:ext>
            </a:extLst>
          </p:cNvPr>
          <p:cNvSpPr>
            <a:spLocks noGrp="1"/>
          </p:cNvSpPr>
          <p:nvPr>
            <p:ph idx="1"/>
          </p:nvPr>
        </p:nvSpPr>
        <p:spPr/>
        <p:txBody>
          <a:bodyPr/>
          <a:lstStyle/>
          <a:p>
            <a:pPr marL="0" indent="0">
              <a:buNone/>
            </a:pPr>
            <a:r>
              <a:rPr lang="hi-IN" b="1" i="0">
                <a:solidFill>
                  <a:srgbClr val="FF0000"/>
                </a:solidFill>
                <a:effectLst/>
                <a:latin typeface="Roboto" panose="02000000000000000000" pitchFamily="2" charset="0"/>
              </a:rPr>
              <a:t>अगस्त </a:t>
            </a:r>
            <a:r>
              <a:rPr lang="en-IN" b="1" i="0">
                <a:solidFill>
                  <a:srgbClr val="FF0000"/>
                </a:solidFill>
                <a:effectLst/>
                <a:latin typeface="Roboto" panose="02000000000000000000" pitchFamily="2" charset="0"/>
              </a:rPr>
              <a:t>काम्टे- </a:t>
            </a:r>
            <a:r>
              <a:rPr lang="en-IN" b="1" i="0">
                <a:solidFill>
                  <a:srgbClr val="00B050"/>
                </a:solidFill>
                <a:effectLst/>
                <a:latin typeface="Roboto" panose="02000000000000000000" pitchFamily="2" charset="0"/>
              </a:rPr>
              <a:t>के अनुसार राज्य में होने वाला प्रत्येक परिवर्तन एक राजनीतिक प्रयोग होता है</a:t>
            </a:r>
          </a:p>
          <a:p>
            <a:pPr marL="0" indent="0">
              <a:buNone/>
            </a:pPr>
            <a:endParaRPr lang="en-IN" b="1">
              <a:solidFill>
                <a:srgbClr val="FF0000"/>
              </a:solidFill>
              <a:latin typeface="Roboto" panose="02000000000000000000" pitchFamily="2" charset="0"/>
            </a:endParaRPr>
          </a:p>
          <a:p>
            <a:pPr marL="0" indent="0">
              <a:buNone/>
            </a:pPr>
            <a:r>
              <a:rPr lang="en-IN" b="1">
                <a:solidFill>
                  <a:srgbClr val="FF0000"/>
                </a:solidFill>
                <a:latin typeface="Roboto" panose="02000000000000000000" pitchFamily="2" charset="0"/>
              </a:rPr>
              <a:t>गिल क्राइस्ट के अनुसार </a:t>
            </a:r>
            <a:r>
              <a:rPr lang="en-IN" b="1">
                <a:solidFill>
                  <a:srgbClr val="00B050"/>
                </a:solidFill>
                <a:latin typeface="Roboto" panose="02000000000000000000" pitchFamily="2" charset="0"/>
              </a:rPr>
              <a:t> शासन के ढांचे में किया गया कोई परिवर्तन नया कानून और प्रत्येक युद्ध राजनीति विज्ञान में एक प्रयोग ही होता है</a:t>
            </a:r>
          </a:p>
          <a:p>
            <a:pPr marL="0" indent="0">
              <a:buNone/>
            </a:pPr>
            <a:r>
              <a:rPr lang="en-IN" b="1">
                <a:solidFill>
                  <a:srgbClr val="00B050"/>
                </a:solidFill>
                <a:latin typeface="Roboto" panose="02000000000000000000" pitchFamily="2" charset="0"/>
              </a:rPr>
              <a:t> </a:t>
            </a:r>
          </a:p>
          <a:p>
            <a:pPr marL="0" indent="0">
              <a:buNone/>
            </a:pPr>
            <a:r>
              <a:rPr lang="en-IN" b="1">
                <a:solidFill>
                  <a:srgbClr val="00B050"/>
                </a:solidFill>
                <a:latin typeface="Roboto" panose="02000000000000000000" pitchFamily="2" charset="0"/>
              </a:rPr>
              <a:t>डॉक्टर गवर्नर के अनुसार </a:t>
            </a:r>
            <a:r>
              <a:rPr lang="en-IN" b="1">
                <a:solidFill>
                  <a:srgbClr val="FF0000"/>
                </a:solidFill>
                <a:latin typeface="Roboto" panose="02000000000000000000" pitchFamily="2" charset="0"/>
              </a:rPr>
              <a:t>नीति का प्रारंभ एक प्रकार से प्रयोग ही होता है क्योंकि उस समय तक वह केवल अस्थाई अथवा प्रस्ताव रूप में ही समझा जाता है</a:t>
            </a:r>
          </a:p>
        </p:txBody>
      </p:sp>
    </p:spTree>
    <p:extLst>
      <p:ext uri="{BB962C8B-B14F-4D97-AF65-F5344CB8AC3E}">
        <p14:creationId xmlns:p14="http://schemas.microsoft.com/office/powerpoint/2010/main" val="3887535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93C61-78CA-8246-9D19-05C87C59BAD0}"/>
              </a:ext>
            </a:extLst>
          </p:cNvPr>
          <p:cNvSpPr>
            <a:spLocks noGrp="1"/>
          </p:cNvSpPr>
          <p:nvPr>
            <p:ph type="title"/>
          </p:nvPr>
        </p:nvSpPr>
        <p:spPr/>
        <p:txBody>
          <a:bodyPr/>
          <a:lstStyle/>
          <a:p>
            <a:r>
              <a:rPr lang="en-IN"/>
              <a:t>दार्शनिक पद्धति</a:t>
            </a:r>
            <a:endParaRPr lang="en-US"/>
          </a:p>
        </p:txBody>
      </p:sp>
      <p:sp>
        <p:nvSpPr>
          <p:cNvPr id="3" name="Content Placeholder 2">
            <a:extLst>
              <a:ext uri="{FF2B5EF4-FFF2-40B4-BE49-F238E27FC236}">
                <a16:creationId xmlns:a16="http://schemas.microsoft.com/office/drawing/2014/main" id="{DA3C4569-29C6-0943-9386-9BC0AD216F10}"/>
              </a:ext>
            </a:extLst>
          </p:cNvPr>
          <p:cNvSpPr>
            <a:spLocks noGrp="1"/>
          </p:cNvSpPr>
          <p:nvPr>
            <p:ph idx="1"/>
          </p:nvPr>
        </p:nvSpPr>
        <p:spPr/>
        <p:txBody>
          <a:bodyPr/>
          <a:lstStyle/>
          <a:p>
            <a:r>
              <a:rPr lang="en-IN" b="1">
                <a:solidFill>
                  <a:srgbClr val="FF0000"/>
                </a:solidFill>
              </a:rPr>
              <a:t>दार्शनिक  पद्धति राजनीति विज्ञान के अध्ययन की सबसे प्राचीन पद्धति है दर्शनिक पद्धति निर्माणात्मक पद्धति है जो प्रतिष्ठित नियमों के विकास में विशेष अवस्थाओं की व्याख्या करती है</a:t>
            </a:r>
          </a:p>
          <a:p>
            <a:pPr marL="0" indent="0">
              <a:buNone/>
            </a:pPr>
            <a:r>
              <a:rPr lang="en-IN" b="1">
                <a:solidFill>
                  <a:srgbClr val="002060"/>
                </a:solidFill>
              </a:rPr>
              <a:t> निम्नलिखित पद्धतियां इस प्रकार हैं</a:t>
            </a:r>
          </a:p>
          <a:p>
            <a:pPr marL="514350" indent="-514350">
              <a:buFont typeface="+mj-lt"/>
              <a:buAutoNum type="arabicPeriod"/>
            </a:pPr>
            <a:r>
              <a:rPr lang="en-IN" b="1">
                <a:solidFill>
                  <a:srgbClr val="002060"/>
                </a:solidFill>
              </a:rPr>
              <a:t>प्लेटो की रिपब्लिक</a:t>
            </a:r>
          </a:p>
          <a:p>
            <a:pPr marL="514350" indent="-514350">
              <a:buFont typeface="+mj-lt"/>
              <a:buAutoNum type="arabicPeriod"/>
            </a:pPr>
            <a:r>
              <a:rPr lang="en-IN" b="1">
                <a:solidFill>
                  <a:srgbClr val="002060"/>
                </a:solidFill>
              </a:rPr>
              <a:t>थॉमस मूर की यूटोपिया</a:t>
            </a:r>
          </a:p>
          <a:p>
            <a:pPr marL="0" indent="0">
              <a:buNone/>
            </a:pPr>
            <a:r>
              <a:rPr lang="en-IN" b="1">
                <a:solidFill>
                  <a:srgbClr val="002060"/>
                </a:solidFill>
              </a:rPr>
              <a:t> यह ग्रंथ इस पद्धति के अनुपम उदाहरण हैं</a:t>
            </a:r>
            <a:endParaRPr lang="en-IN" b="1">
              <a:solidFill>
                <a:srgbClr val="FF0000"/>
              </a:solidFill>
            </a:endParaRPr>
          </a:p>
          <a:p>
            <a:pPr marL="0" indent="0">
              <a:buNone/>
            </a:pPr>
            <a:endParaRPr lang="en-IN" b="1">
              <a:solidFill>
                <a:srgbClr val="FF0000"/>
              </a:solidFill>
            </a:endParaRPr>
          </a:p>
        </p:txBody>
      </p:sp>
    </p:spTree>
    <p:extLst>
      <p:ext uri="{BB962C8B-B14F-4D97-AF65-F5344CB8AC3E}">
        <p14:creationId xmlns:p14="http://schemas.microsoft.com/office/powerpoint/2010/main" val="11966371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7</Slides>
  <Notes>0</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बी.ए. सेकंड सेमेस्टर</vt:lpstr>
      <vt:lpstr>परंपरागत अध्ययन पद्धतियां</vt:lpstr>
      <vt:lpstr>पर्यवेक्षणआत्मक पद्धति</vt:lpstr>
      <vt:lpstr>ऐतिहासिक पद्धति</vt:lpstr>
      <vt:lpstr>तुलनात्मक पद्धति</vt:lpstr>
      <vt:lpstr>प्रयोगात्मक पद्धति</vt:lpstr>
      <vt:lpstr>दार्शनिक पद्धति</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बी.ए. सेकंड सेमेस्टर</dc:title>
  <dc:creator>poorvasingh827@gmail.com</dc:creator>
  <cp:lastModifiedBy>poorvasingh827@gmail.com</cp:lastModifiedBy>
  <cp:revision>5</cp:revision>
  <dcterms:created xsi:type="dcterms:W3CDTF">2022-04-23T17:11:50Z</dcterms:created>
  <dcterms:modified xsi:type="dcterms:W3CDTF">2022-04-24T09:14:15Z</dcterms:modified>
</cp:coreProperties>
</file>